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mov" ContentType="video/unknown"/>
  <Default Extension="png" ContentType="image/png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Masters/slideMaster2.xml" ContentType="application/vnd.openxmlformats-officedocument.presentationml.slideMaster+xml"/>
  <Override PartName="/ppt/theme/theme2.xml" ContentType="application/vnd.openxmlformats-officedocument.theme+xml"/>
  <Override PartName="/ppt/slideMasters/slideMaster3.xml" ContentType="application/vnd.openxmlformats-officedocument.presentationml.slideMaster+xml"/>
  <Override PartName="/ppt/theme/theme3.xml" ContentType="application/vnd.openxmlformats-officedocument.theme+xml"/>
  <Override PartName="/ppt/slideMasters/slideMaster4.xml" ContentType="application/vnd.openxmlformats-officedocument.presentationml.slideMaster+xml"/>
  <Override PartName="/ppt/theme/theme4.xml" ContentType="application/vnd.openxmlformats-officedocument.theme+xml"/>
  <Override PartName="/ppt/slideMasters/slideMaster5.xml" ContentType="application/vnd.openxmlformats-officedocument.presentationml.slideMaster+xml"/>
  <Override PartName="/ppt/theme/theme5.xml" ContentType="application/vnd.openxmlformats-officedocument.theme+xml"/>
  <Override PartName="/ppt/slideMasters/slideMaster6.xml" ContentType="application/vnd.openxmlformats-officedocument.presentationml.slideMaster+xml"/>
  <Override PartName="/ppt/theme/theme6.xml" ContentType="application/vnd.openxmlformats-officedocument.theme+xml"/>
  <Override PartName="/ppt/slideMasters/slideMaster7.xml" ContentType="application/vnd.openxmlformats-officedocument.presentationml.slideMaster+xml"/>
  <Override PartName="/ppt/theme/theme7.xml" ContentType="application/vnd.openxmlformats-officedocument.theme+xml"/>
  <Override PartName="/ppt/slideMasters/slideMaster8.xml" ContentType="application/vnd.openxmlformats-officedocument.presentationml.slideMaster+xml"/>
  <Override PartName="/ppt/theme/theme8.xml" ContentType="application/vnd.openxmlformats-officedocument.theme+xml"/>
  <Override PartName="/ppt/slideMasters/slideMaster9.xml" ContentType="application/vnd.openxmlformats-officedocument.presentationml.slideMaster+xml"/>
  <Override PartName="/ppt/theme/theme9.xml" ContentType="application/vnd.openxmlformats-officedocument.theme+xml"/>
  <Override PartName="/ppt/handoutMasters/handoutMaster1.xml" ContentType="application/vnd.openxmlformats-officedocument.presentationml.handoutMaster+xml"/>
  <Override PartName="/ppt/theme/theme10.xml" ContentType="application/vnd.openxmlformats-officedocument.theme+xml"/>
  <Override PartName="/ppt/notesMasters/notesMaster1.xml" ContentType="application/vnd.openxmlformats-officedocument.presentationml.notesMaster+xml"/>
  <Override PartName="/ppt/theme/theme11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</Types>
</file>

<file path=_rels/.rels><?xml version="1.0" encoding="UTF-8"?>
<Relationships xmlns="http://schemas.openxmlformats.org/package/2006/relationships"><Relationship Id="rId1" Type="http://schemas.openxmlformats.org/officeDocument/2006/relationships/officeDocument" Target="ppt/presentation.xml"></Relationship><Relationship Id="rId2" Type="http://schemas.openxmlformats.org/package/2006/relationships/metadata/core-properties" Target="docProps/core.xml"></Relationship><Relationship Id="rId3" Type="http://schemas.openxmlformats.org/officeDocument/2006/relationships/extended-properties" Target="docProps/app.xml"></Relationship><Relationship Id="rId4" Type="http://schemas.openxmlformats.org/package/2006/relationships/metadata/thumbnail" Target="docProps/thumbnail.jpeg"></Relationship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saveSubsetFonts="1">
  <p:sldMasterIdLst>
    <p:sldMasterId id="2147486770" r:id="rId101"/>
    <p:sldMasterId id="2147486771" r:id="rId103"/>
    <p:sldMasterId id="2147486772" r:id="rId105"/>
    <p:sldMasterId id="2147486773" r:id="rId107"/>
    <p:sldMasterId id="2147486774" r:id="rId109"/>
    <p:sldMasterId id="2147486775" r:id="rId111"/>
    <p:sldMasterId id="2147486776" r:id="rId113"/>
    <p:sldMasterId id="2147486777" r:id="rId115"/>
    <p:sldMasterId id="2147486778" r:id="rId117"/>
  </p:sldMasterIdLst>
  <p:notesMasterIdLst>
    <p:notesMasterId r:id="rId121"/>
  </p:notesMasterIdLst>
  <p:handoutMasterIdLst>
    <p:handoutMasterId r:id="rId119"/>
  </p:handoutMasterIdLst>
  <p:sldIdLst>
    <p:sldId id="258" r:id="rId123"/>
    <p:sldId id="265" r:id="rId124"/>
    <p:sldId id="259" r:id="rId125"/>
    <p:sldId id="260" r:id="rId126"/>
    <p:sldId id="268" r:id="rId127"/>
    <p:sldId id="269" r:id="rId128"/>
    <p:sldId id="261" r:id="rId129"/>
    <p:sldId id="273" r:id="rId130"/>
    <p:sldId id="274" r:id="rId131"/>
    <p:sldId id="275" r:id="rId132"/>
    <p:sldId id="276" r:id="rId133"/>
    <p:sldId id="277" r:id="rId134"/>
    <p:sldId id="262" r:id="rId135"/>
    <p:sldId id="272" r:id="rId136"/>
    <p:sldId id="266" r:id="rId137"/>
    <p:sldId id="267" r:id="rId138"/>
    <p:sldId id="263" r:id="rId139"/>
    <p:sldId id="264" r:id="rId14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</p:extLst>
  </p:showPr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View">
  <p:normalViewPr horzBarState="maximized">
    <p:restoredLeft sz="18001" autoAdjust="0"/>
    <p:restoredTop sz="94660"/>
  </p:normalViewPr>
  <p:slideViewPr>
    <p:cSldViewPr snapToGrid="0" snapToObjects="1">
      <p:cViewPr varScale="1">
        <p:scale>
          <a:sx n="88" d="100"/>
          <a:sy n="88" d="100"/>
        </p:scale>
        <p:origin x="96" y="4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79" d="100"/>
          <a:sy n="79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?>
<Relationships xmlns="http://schemas.openxmlformats.org/package/2006/relationships"><Relationship Id="rId1" Type="http://schemas.openxmlformats.org/officeDocument/2006/relationships/tableStyles" Target="tableStyles.xml"></Relationship><Relationship Id="rId101" Type="http://schemas.openxmlformats.org/officeDocument/2006/relationships/slideMaster" Target="slideMasters/slideMaster1.xml"></Relationship><Relationship Id="rId102" Type="http://schemas.openxmlformats.org/officeDocument/2006/relationships/theme" Target="theme/theme1.xml"></Relationship><Relationship Id="rId103" Type="http://schemas.openxmlformats.org/officeDocument/2006/relationships/slideMaster" Target="slideMasters/slideMaster2.xml"></Relationship><Relationship Id="rId105" Type="http://schemas.openxmlformats.org/officeDocument/2006/relationships/slideMaster" Target="slideMasters/slideMaster3.xml"></Relationship><Relationship Id="rId107" Type="http://schemas.openxmlformats.org/officeDocument/2006/relationships/slideMaster" Target="slideMasters/slideMaster4.xml"></Relationship><Relationship Id="rId109" Type="http://schemas.openxmlformats.org/officeDocument/2006/relationships/slideMaster" Target="slideMasters/slideMaster5.xml"></Relationship><Relationship Id="rId111" Type="http://schemas.openxmlformats.org/officeDocument/2006/relationships/slideMaster" Target="slideMasters/slideMaster6.xml"></Relationship><Relationship Id="rId113" Type="http://schemas.openxmlformats.org/officeDocument/2006/relationships/slideMaster" Target="slideMasters/slideMaster7.xml"></Relationship><Relationship Id="rId115" Type="http://schemas.openxmlformats.org/officeDocument/2006/relationships/slideMaster" Target="slideMasters/slideMaster8.xml"></Relationship><Relationship Id="rId117" Type="http://schemas.openxmlformats.org/officeDocument/2006/relationships/slideMaster" Target="slideMasters/slideMaster9.xml"></Relationship><Relationship Id="rId119" Type="http://schemas.openxmlformats.org/officeDocument/2006/relationships/handoutMaster" Target="handoutMasters/handoutMaster1.xml"></Relationship><Relationship Id="rId121" Type="http://schemas.openxmlformats.org/officeDocument/2006/relationships/notesMaster" Target="notesMasters/notesMaster1.xml"></Relationship><Relationship Id="rId123" Type="http://schemas.openxmlformats.org/officeDocument/2006/relationships/slide" Target="slides/slide1.xml"></Relationship><Relationship Id="rId124" Type="http://schemas.openxmlformats.org/officeDocument/2006/relationships/slide" Target="slides/slide2.xml"></Relationship><Relationship Id="rId125" Type="http://schemas.openxmlformats.org/officeDocument/2006/relationships/slide" Target="slides/slide3.xml"></Relationship><Relationship Id="rId126" Type="http://schemas.openxmlformats.org/officeDocument/2006/relationships/slide" Target="slides/slide4.xml"></Relationship><Relationship Id="rId127" Type="http://schemas.openxmlformats.org/officeDocument/2006/relationships/slide" Target="slides/slide5.xml"></Relationship><Relationship Id="rId128" Type="http://schemas.openxmlformats.org/officeDocument/2006/relationships/slide" Target="slides/slide6.xml"></Relationship><Relationship Id="rId129" Type="http://schemas.openxmlformats.org/officeDocument/2006/relationships/slide" Target="slides/slide7.xml"></Relationship><Relationship Id="rId130" Type="http://schemas.openxmlformats.org/officeDocument/2006/relationships/slide" Target="slides/slide8.xml"></Relationship><Relationship Id="rId131" Type="http://schemas.openxmlformats.org/officeDocument/2006/relationships/slide" Target="slides/slide9.xml"></Relationship><Relationship Id="rId132" Type="http://schemas.openxmlformats.org/officeDocument/2006/relationships/slide" Target="slides/slide10.xml"></Relationship><Relationship Id="rId133" Type="http://schemas.openxmlformats.org/officeDocument/2006/relationships/slide" Target="slides/slide11.xml"></Relationship><Relationship Id="rId134" Type="http://schemas.openxmlformats.org/officeDocument/2006/relationships/slide" Target="slides/slide12.xml"></Relationship><Relationship Id="rId135" Type="http://schemas.openxmlformats.org/officeDocument/2006/relationships/slide" Target="slides/slide13.xml"></Relationship><Relationship Id="rId136" Type="http://schemas.openxmlformats.org/officeDocument/2006/relationships/slide" Target="slides/slide14.xml"></Relationship><Relationship Id="rId137" Type="http://schemas.openxmlformats.org/officeDocument/2006/relationships/slide" Target="slides/slide15.xml"></Relationship><Relationship Id="rId138" Type="http://schemas.openxmlformats.org/officeDocument/2006/relationships/slide" Target="slides/slide16.xml"></Relationship><Relationship Id="rId139" Type="http://schemas.openxmlformats.org/officeDocument/2006/relationships/slide" Target="slides/slide17.xml"></Relationship><Relationship Id="rId140" Type="http://schemas.openxmlformats.org/officeDocument/2006/relationships/slide" Target="slides/slide18.xml"></Relationship><Relationship Id="rId141" Type="http://schemas.openxmlformats.org/officeDocument/2006/relationships/viewProps" Target="viewProps.xml"></Relationship><Relationship Id="rId142" Type="http://schemas.openxmlformats.org/officeDocument/2006/relationships/presProps" Target="presProps.xml"></Relationship></Relationships>
</file>

<file path=ppt/handoutMasters/_rels/handoutMaster1.xml.rels><?xml version="1.0" encoding="UTF-8"?>
<Relationships xmlns="http://schemas.openxmlformats.org/package/2006/relationships"><Relationship Id="rId1" Type="http://schemas.openxmlformats.org/officeDocument/2006/relationships/theme" Target="../theme/theme10.xml"></Relationship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9214C1-2863-45BA-A7C5-D5EA3C3D4C30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3020B9-F693-4639-BB27-7B1AD87C61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64276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11.xml"></Relationship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63C85-90F6-445D-9B5B-8ABB00FB3043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B16B34-ED2F-4269-81E8-097D50C902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08175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1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14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15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16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17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18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19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2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2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2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24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25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26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27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28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29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3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3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3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34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4.xml"></Relationship></Relationships>
</file>

<file path=ppt/slideLayouts/_rels/slideLayout35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4.xml"></Relationship></Relationships>
</file>

<file path=ppt/slideLayouts/_rels/slideLayout36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4.xml"></Relationship></Relationships>
</file>

<file path=ppt/slideLayouts/_rels/slideLayout37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4.xml"></Relationship></Relationships>
</file>

<file path=ppt/slideLayouts/_rels/slideLayout38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4.xml"></Relationship></Relationships>
</file>

<file path=ppt/slideLayouts/_rels/slideLayout39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4.xml"></Relationship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4.xml"></Relationship></Relationships>
</file>

<file path=ppt/slideLayouts/_rels/slideLayout4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4.xml"></Relationship></Relationships>
</file>

<file path=ppt/slideLayouts/_rels/slideLayout4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4.xml"></Relationship></Relationships>
</file>

<file path=ppt/slideLayouts/_rels/slideLayout4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4.xml"></Relationship></Relationships>
</file>

<file path=ppt/slideLayouts/_rels/slideLayout44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4.xml"></Relationship></Relationships>
</file>

<file path=ppt/slideLayouts/_rels/slideLayout45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5.xml"></Relationship></Relationships>
</file>

<file path=ppt/slideLayouts/_rels/slideLayout46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5.xml"></Relationship></Relationships>
</file>

<file path=ppt/slideLayouts/_rels/slideLayout47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5.xml"></Relationship></Relationships>
</file>

<file path=ppt/slideLayouts/_rels/slideLayout48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5.xml"></Relationship></Relationships>
</file>

<file path=ppt/slideLayouts/_rels/slideLayout49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5.xml"></Relationship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5.xml"></Relationship></Relationships>
</file>

<file path=ppt/slideLayouts/_rels/slideLayout5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5.xml"></Relationship></Relationships>
</file>

<file path=ppt/slideLayouts/_rels/slideLayout5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5.xml"></Relationship></Relationships>
</file>

<file path=ppt/slideLayouts/_rels/slideLayout5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5.xml"></Relationship></Relationships>
</file>

<file path=ppt/slideLayouts/_rels/slideLayout54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5.xml"></Relationship></Relationships>
</file>

<file path=ppt/slideLayouts/_rels/slideLayout55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5.xml"></Relationship></Relationships>
</file>

<file path=ppt/slideLayouts/_rels/slideLayout56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6.xml"></Relationship></Relationships>
</file>

<file path=ppt/slideLayouts/_rels/slideLayout57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6.xml"></Relationship></Relationships>
</file>

<file path=ppt/slideLayouts/_rels/slideLayout58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6.xml"></Relationship></Relationships>
</file>

<file path=ppt/slideLayouts/_rels/slideLayout59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6.xml"></Relationship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6.xml"></Relationship></Relationships>
</file>

<file path=ppt/slideLayouts/_rels/slideLayout6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6.xml"></Relationship></Relationships>
</file>

<file path=ppt/slideLayouts/_rels/slideLayout6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6.xml"></Relationship></Relationships>
</file>

<file path=ppt/slideLayouts/_rels/slideLayout6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6.xml"></Relationship></Relationships>
</file>

<file path=ppt/slideLayouts/_rels/slideLayout64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6.xml"></Relationship></Relationships>
</file>

<file path=ppt/slideLayouts/_rels/slideLayout65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6.xml"></Relationship></Relationships>
</file>

<file path=ppt/slideLayouts/_rels/slideLayout66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6.xml"></Relationship></Relationships>
</file>

<file path=ppt/slideLayouts/_rels/slideLayout67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7.xml"></Relationship></Relationships>
</file>

<file path=ppt/slideLayouts/_rels/slideLayout68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7.xml"></Relationship></Relationships>
</file>

<file path=ppt/slideLayouts/_rels/slideLayout69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7.xml"></Relationship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7.xml"></Relationship></Relationships>
</file>

<file path=ppt/slideLayouts/_rels/slideLayout7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7.xml"></Relationship></Relationships>
</file>

<file path=ppt/slideLayouts/_rels/slideLayout7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7.xml"></Relationship></Relationships>
</file>

<file path=ppt/slideLayouts/_rels/slideLayout7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7.xml"></Relationship></Relationships>
</file>

<file path=ppt/slideLayouts/_rels/slideLayout74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7.xml"></Relationship></Relationships>
</file>

<file path=ppt/slideLayouts/_rels/slideLayout75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7.xml"></Relationship></Relationships>
</file>

<file path=ppt/slideLayouts/_rels/slideLayout76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7.xml"></Relationship></Relationships>
</file>

<file path=ppt/slideLayouts/_rels/slideLayout77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7.xml"></Relationship></Relationships>
</file>

<file path=ppt/slideLayouts/_rels/slideLayout78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8.xml"></Relationship></Relationships>
</file>

<file path=ppt/slideLayouts/_rels/slideLayout79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8.xml"></Relationship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8.xml"></Relationship></Relationships>
</file>

<file path=ppt/slideLayouts/_rels/slideLayout8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8.xml"></Relationship></Relationships>
</file>

<file path=ppt/slideLayouts/_rels/slideLayout8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8.xml"></Relationship></Relationships>
</file>

<file path=ppt/slideLayouts/_rels/slideLayout8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8.xml"></Relationship></Relationships>
</file>

<file path=ppt/slideLayouts/_rels/slideLayout84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8.xml"></Relationship></Relationships>
</file>

<file path=ppt/slideLayouts/_rels/slideLayout85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8.xml"></Relationship></Relationships>
</file>

<file path=ppt/slideLayouts/_rels/slideLayout86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8.xml"></Relationship></Relationships>
</file>

<file path=ppt/slideLayouts/_rels/slideLayout87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8.xml"></Relationship></Relationships>
</file>

<file path=ppt/slideLayouts/_rels/slideLayout88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8.xml"></Relationship></Relationships>
</file>

<file path=ppt/slideLayouts/_rels/slideLayout89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9.xml"></Relationship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9.xml"></Relationship></Relationships>
</file>

<file path=ppt/slideLayouts/_rels/slideLayout9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9.xml"></Relationship></Relationships>
</file>

<file path=ppt/slideLayouts/_rels/slideLayout9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9.xml"></Relationship></Relationships>
</file>

<file path=ppt/slideLayouts/_rels/slideLayout9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9.xml"></Relationship></Relationships>
</file>

<file path=ppt/slideLayouts/_rels/slideLayout94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9.xml"></Relationship></Relationships>
</file>

<file path=ppt/slideLayouts/_rels/slideLayout95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9.xml"></Relationship></Relationships>
</file>

<file path=ppt/slideLayouts/_rels/slideLayout96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9.xml"></Relationship></Relationships>
</file>

<file path=ppt/slideLayouts/_rels/slideLayout97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9.xml"></Relationship></Relationships>
</file>

<file path=ppt/slideLayouts/_rels/slideLayout98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9.xml"></Relationship></Relationships>
</file>

<file path=ppt/slideLayouts/_rels/slideLayout99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9.xml"></Relationship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64712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05760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01148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ctrTitle"/>
          </p:nvPr>
        </p:nvSpPr>
        <p:spPr>
          <a:xfrm rot="0">
            <a:off x="1524000" y="1122680"/>
            <a:ext cx="9145270" cy="238887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subTitle"/>
          </p:nvPr>
        </p:nvSpPr>
        <p:spPr>
          <a:xfrm rot="0">
            <a:off x="1524000" y="3602355"/>
            <a:ext cx="9145270" cy="165671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부제목 스타일 편집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2021-03-15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870" cy="1327150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838200" y="1825625"/>
            <a:ext cx="10516870" cy="435292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2021-03-15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1850" y="1710055"/>
            <a:ext cx="10516870" cy="285369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831850" y="4589780"/>
            <a:ext cx="10516870" cy="15011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2021-03-15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870" cy="1327150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838200" y="1825625"/>
            <a:ext cx="5182870" cy="435292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obj"/>
          </p:nvPr>
        </p:nvSpPr>
        <p:spPr>
          <a:xfrm rot="0">
            <a:off x="6172200" y="1825625"/>
            <a:ext cx="5182870" cy="435292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2021-03-15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40105" y="365125"/>
            <a:ext cx="10516870" cy="1327150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840105" y="1681480"/>
            <a:ext cx="5158740" cy="82486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4" name="Rect 0"/>
          <p:cNvSpPr txBox="1">
            <a:spLocks/>
          </p:cNvSpPr>
          <p:nvPr>
            <p:ph type="obj"/>
          </p:nvPr>
        </p:nvSpPr>
        <p:spPr>
          <a:xfrm rot="0">
            <a:off x="840105" y="2505075"/>
            <a:ext cx="5158740" cy="368617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Rect 0"/>
          <p:cNvSpPr txBox="1">
            <a:spLocks/>
          </p:cNvSpPr>
          <p:nvPr>
            <p:ph type="body"/>
          </p:nvPr>
        </p:nvSpPr>
        <p:spPr>
          <a:xfrm rot="0">
            <a:off x="6172200" y="1681480"/>
            <a:ext cx="5184775" cy="82486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6" name="Rect 0"/>
          <p:cNvSpPr txBox="1">
            <a:spLocks/>
          </p:cNvSpPr>
          <p:nvPr>
            <p:ph type="obj"/>
          </p:nvPr>
        </p:nvSpPr>
        <p:spPr>
          <a:xfrm rot="0">
            <a:off x="6172200" y="2505075"/>
            <a:ext cx="5184775" cy="368617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7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2021-03-15</a:t>
            </a:fld>
          </a:p>
        </p:txBody>
      </p:sp>
      <p:sp>
        <p:nvSpPr>
          <p:cNvPr id="8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9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870" cy="1327150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2021-03-15</a:t>
            </a:fld>
          </a:p>
        </p:txBody>
      </p:sp>
      <p:sp>
        <p:nvSpPr>
          <p:cNvPr id="4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5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2021-03-15</a:t>
            </a:fld>
          </a:p>
        </p:txBody>
      </p:sp>
      <p:sp>
        <p:nvSpPr>
          <p:cNvPr id="3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40105" y="457200"/>
            <a:ext cx="3933190" cy="160147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5183505" y="987425"/>
            <a:ext cx="6173470" cy="487489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body"/>
          </p:nvPr>
        </p:nvSpPr>
        <p:spPr>
          <a:xfrm rot="0">
            <a:off x="840105" y="2057400"/>
            <a:ext cx="3933190" cy="381317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2021-03-15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265988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40105" y="457200"/>
            <a:ext cx="3933190" cy="160147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pic"/>
          </p:nvPr>
        </p:nvSpPr>
        <p:spPr>
          <a:xfrm rot="0">
            <a:off x="5183505" y="987425"/>
            <a:ext cx="6173470" cy="4874895"/>
          </a:xfrm>
          <a:prstGeom prst="rect"/>
        </p:spPr>
      </p:sp>
      <p:sp>
        <p:nvSpPr>
          <p:cNvPr id="4" name="Rect 0"/>
          <p:cNvSpPr txBox="1">
            <a:spLocks/>
          </p:cNvSpPr>
          <p:nvPr>
            <p:ph type="body"/>
          </p:nvPr>
        </p:nvSpPr>
        <p:spPr>
          <a:xfrm rot="0">
            <a:off x="840105" y="2057400"/>
            <a:ext cx="3933190" cy="381317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2021-03-15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870" cy="1327150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 orient="vert"/>
          </p:nvPr>
        </p:nvSpPr>
        <p:spPr>
          <a:xfrm rot="0">
            <a:off x="838200" y="1825625"/>
            <a:ext cx="10516870" cy="4352925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2021-03-15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 orient="vert"/>
          </p:nvPr>
        </p:nvSpPr>
        <p:spPr>
          <a:xfrm rot="0">
            <a:off x="8724900" y="365125"/>
            <a:ext cx="2630170" cy="5813425"/>
          </a:xfrm>
          <a:prstGeom prst="rect"/>
        </p:spPr>
        <p:txBody>
          <a:bodyPr wrap="square" lIns="91440" tIns="45720" rIns="91440" bIns="45720" vert="eaVert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 orient="vert"/>
          </p:nvPr>
        </p:nvSpPr>
        <p:spPr>
          <a:xfrm rot="0">
            <a:off x="838200" y="365125"/>
            <a:ext cx="7735570" cy="5813425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2021-03-15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ctrTitle"/>
          </p:nvPr>
        </p:nvSpPr>
        <p:spPr>
          <a:xfrm rot="0">
            <a:off x="1524000" y="1122680"/>
            <a:ext cx="9145270" cy="238887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subTitle"/>
          </p:nvPr>
        </p:nvSpPr>
        <p:spPr>
          <a:xfrm rot="0">
            <a:off x="1524000" y="3602355"/>
            <a:ext cx="9145270" cy="165671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클릭하여 마스터 부제목 스타일 편집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2021-03-15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870" cy="1327150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838200" y="1825625"/>
            <a:ext cx="10516870" cy="435292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2021-03-15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1850" y="1710055"/>
            <a:ext cx="10516870" cy="285369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831850" y="4589780"/>
            <a:ext cx="10516870" cy="15011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2021-03-15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870" cy="1327150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838200" y="1825625"/>
            <a:ext cx="5182870" cy="435292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obj"/>
          </p:nvPr>
        </p:nvSpPr>
        <p:spPr>
          <a:xfrm rot="0">
            <a:off x="6172200" y="1825625"/>
            <a:ext cx="5182870" cy="435292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2021-03-15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40105" y="365125"/>
            <a:ext cx="10516870" cy="1327150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840105" y="1681480"/>
            <a:ext cx="5158740" cy="82486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</p:txBody>
      </p:sp>
      <p:sp>
        <p:nvSpPr>
          <p:cNvPr id="4" name="Rect 0"/>
          <p:cNvSpPr txBox="1">
            <a:spLocks/>
          </p:cNvSpPr>
          <p:nvPr>
            <p:ph type="obj"/>
          </p:nvPr>
        </p:nvSpPr>
        <p:spPr>
          <a:xfrm rot="0">
            <a:off x="840105" y="2505075"/>
            <a:ext cx="5158740" cy="368617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5" name="Rect 0"/>
          <p:cNvSpPr txBox="1">
            <a:spLocks/>
          </p:cNvSpPr>
          <p:nvPr>
            <p:ph type="body"/>
          </p:nvPr>
        </p:nvSpPr>
        <p:spPr>
          <a:xfrm rot="0">
            <a:off x="6172200" y="1681480"/>
            <a:ext cx="5184775" cy="82486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</p:txBody>
      </p:sp>
      <p:sp>
        <p:nvSpPr>
          <p:cNvPr id="6" name="Rect 0"/>
          <p:cNvSpPr txBox="1">
            <a:spLocks/>
          </p:cNvSpPr>
          <p:nvPr>
            <p:ph type="obj"/>
          </p:nvPr>
        </p:nvSpPr>
        <p:spPr>
          <a:xfrm rot="0">
            <a:off x="6172200" y="2505075"/>
            <a:ext cx="5184775" cy="368617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7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2021-03-15</a:t>
            </a:fld>
          </a:p>
        </p:txBody>
      </p:sp>
      <p:sp>
        <p:nvSpPr>
          <p:cNvPr id="8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9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870" cy="1327150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2021-03-15</a:t>
            </a:fld>
          </a:p>
        </p:txBody>
      </p:sp>
      <p:sp>
        <p:nvSpPr>
          <p:cNvPr id="4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5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2021-03-15</a:t>
            </a:fld>
          </a:p>
        </p:txBody>
      </p:sp>
      <p:sp>
        <p:nvSpPr>
          <p:cNvPr id="3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765756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40105" y="457200"/>
            <a:ext cx="3933190" cy="160147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5183505" y="987425"/>
            <a:ext cx="6173470" cy="487489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body"/>
          </p:nvPr>
        </p:nvSpPr>
        <p:spPr>
          <a:xfrm rot="0">
            <a:off x="840105" y="2057400"/>
            <a:ext cx="3933190" cy="381317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2021-03-15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40105" y="457200"/>
            <a:ext cx="3933190" cy="160147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pic"/>
          </p:nvPr>
        </p:nvSpPr>
        <p:spPr>
          <a:xfrm rot="0">
            <a:off x="5183505" y="987425"/>
            <a:ext cx="6173470" cy="4874895"/>
          </a:xfrm>
          <a:prstGeom prst="rect"/>
        </p:spPr>
      </p:sp>
      <p:sp>
        <p:nvSpPr>
          <p:cNvPr id="4" name="Rect 0"/>
          <p:cNvSpPr txBox="1">
            <a:spLocks/>
          </p:cNvSpPr>
          <p:nvPr>
            <p:ph type="body"/>
          </p:nvPr>
        </p:nvSpPr>
        <p:spPr>
          <a:xfrm rot="0">
            <a:off x="840105" y="2057400"/>
            <a:ext cx="3933190" cy="381317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2021-03-15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870" cy="1327150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 orient="vert"/>
          </p:nvPr>
        </p:nvSpPr>
        <p:spPr>
          <a:xfrm rot="0">
            <a:off x="838200" y="1825625"/>
            <a:ext cx="10516870" cy="4352925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2021-03-15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 orient="vert"/>
          </p:nvPr>
        </p:nvSpPr>
        <p:spPr>
          <a:xfrm rot="0">
            <a:off x="8724900" y="365125"/>
            <a:ext cx="2630170" cy="5813425"/>
          </a:xfrm>
          <a:prstGeom prst="rect"/>
        </p:spPr>
        <p:txBody>
          <a:bodyPr wrap="square" lIns="91440" tIns="45720" rIns="91440" bIns="45720" vert="eaVert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 orient="vert"/>
          </p:nvPr>
        </p:nvSpPr>
        <p:spPr>
          <a:xfrm rot="0">
            <a:off x="838200" y="365125"/>
            <a:ext cx="7735570" cy="5813425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2021-03-15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ctrTitle"/>
          </p:nvPr>
        </p:nvSpPr>
        <p:spPr>
          <a:xfrm rot="0">
            <a:off x="1524000" y="1122680"/>
            <a:ext cx="9145270" cy="238887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subTitle"/>
          </p:nvPr>
        </p:nvSpPr>
        <p:spPr>
          <a:xfrm rot="0">
            <a:off x="1524000" y="3602355"/>
            <a:ext cx="9145270" cy="165671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클릭하여 마스터 부제목 스타일 편집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2021-03-15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870" cy="1327150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838200" y="1825625"/>
            <a:ext cx="10516870" cy="435292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2021-03-15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1850" y="1710055"/>
            <a:ext cx="10516870" cy="285369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831850" y="4589780"/>
            <a:ext cx="10516870" cy="15011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2021-03-15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870" cy="1327150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838200" y="1825625"/>
            <a:ext cx="5182870" cy="435292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obj"/>
          </p:nvPr>
        </p:nvSpPr>
        <p:spPr>
          <a:xfrm rot="0">
            <a:off x="6172200" y="1825625"/>
            <a:ext cx="5182870" cy="435292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2021-03-15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40105" y="365125"/>
            <a:ext cx="10516870" cy="1327150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840105" y="1681480"/>
            <a:ext cx="5158740" cy="82486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</p:txBody>
      </p:sp>
      <p:sp>
        <p:nvSpPr>
          <p:cNvPr id="4" name="Rect 0"/>
          <p:cNvSpPr txBox="1">
            <a:spLocks/>
          </p:cNvSpPr>
          <p:nvPr>
            <p:ph type="obj"/>
          </p:nvPr>
        </p:nvSpPr>
        <p:spPr>
          <a:xfrm rot="0">
            <a:off x="840105" y="2505075"/>
            <a:ext cx="5158740" cy="368617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5" name="Rect 0"/>
          <p:cNvSpPr txBox="1">
            <a:spLocks/>
          </p:cNvSpPr>
          <p:nvPr>
            <p:ph type="body"/>
          </p:nvPr>
        </p:nvSpPr>
        <p:spPr>
          <a:xfrm rot="0">
            <a:off x="6172200" y="1681480"/>
            <a:ext cx="5184775" cy="82486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</p:txBody>
      </p:sp>
      <p:sp>
        <p:nvSpPr>
          <p:cNvPr id="6" name="Rect 0"/>
          <p:cNvSpPr txBox="1">
            <a:spLocks/>
          </p:cNvSpPr>
          <p:nvPr>
            <p:ph type="obj"/>
          </p:nvPr>
        </p:nvSpPr>
        <p:spPr>
          <a:xfrm rot="0">
            <a:off x="6172200" y="2505075"/>
            <a:ext cx="5184775" cy="368617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7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2021-03-15</a:t>
            </a:fld>
          </a:p>
        </p:txBody>
      </p:sp>
      <p:sp>
        <p:nvSpPr>
          <p:cNvPr id="8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9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870" cy="1327150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2021-03-15</a:t>
            </a:fld>
          </a:p>
        </p:txBody>
      </p:sp>
      <p:sp>
        <p:nvSpPr>
          <p:cNvPr id="4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5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748170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2021-03-15</a:t>
            </a:fld>
          </a:p>
        </p:txBody>
      </p:sp>
      <p:sp>
        <p:nvSpPr>
          <p:cNvPr id="3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40105" y="457200"/>
            <a:ext cx="3933190" cy="160147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5183505" y="987425"/>
            <a:ext cx="6173470" cy="487489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body"/>
          </p:nvPr>
        </p:nvSpPr>
        <p:spPr>
          <a:xfrm rot="0">
            <a:off x="840105" y="2057400"/>
            <a:ext cx="3933190" cy="381317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2021-03-15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40105" y="457200"/>
            <a:ext cx="3933190" cy="160147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pic"/>
          </p:nvPr>
        </p:nvSpPr>
        <p:spPr>
          <a:xfrm rot="0">
            <a:off x="5183505" y="987425"/>
            <a:ext cx="6173470" cy="4874895"/>
          </a:xfrm>
          <a:prstGeom prst="rect"/>
        </p:spPr>
      </p:sp>
      <p:sp>
        <p:nvSpPr>
          <p:cNvPr id="4" name="Rect 0"/>
          <p:cNvSpPr txBox="1">
            <a:spLocks/>
          </p:cNvSpPr>
          <p:nvPr>
            <p:ph type="body"/>
          </p:nvPr>
        </p:nvSpPr>
        <p:spPr>
          <a:xfrm rot="0">
            <a:off x="840105" y="2057400"/>
            <a:ext cx="3933190" cy="381317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2021-03-15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870" cy="1327150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 orient="vert"/>
          </p:nvPr>
        </p:nvSpPr>
        <p:spPr>
          <a:xfrm rot="0">
            <a:off x="838200" y="1825625"/>
            <a:ext cx="10516870" cy="4352925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2021-03-15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 orient="vert"/>
          </p:nvPr>
        </p:nvSpPr>
        <p:spPr>
          <a:xfrm rot="0">
            <a:off x="8724900" y="365125"/>
            <a:ext cx="2630170" cy="5813425"/>
          </a:xfrm>
          <a:prstGeom prst="rect"/>
        </p:spPr>
        <p:txBody>
          <a:bodyPr wrap="square" lIns="91440" tIns="45720" rIns="91440" bIns="45720" vert="eaVert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 orient="vert"/>
          </p:nvPr>
        </p:nvSpPr>
        <p:spPr>
          <a:xfrm rot="0">
            <a:off x="838200" y="365125"/>
            <a:ext cx="7735570" cy="5813425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2021-03-15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ctrTitle"/>
          </p:nvPr>
        </p:nvSpPr>
        <p:spPr>
          <a:xfrm rot="0">
            <a:off x="1524000" y="1122680"/>
            <a:ext cx="9145270" cy="238887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subTitle"/>
          </p:nvPr>
        </p:nvSpPr>
        <p:spPr>
          <a:xfrm rot="0">
            <a:off x="1524000" y="3602355"/>
            <a:ext cx="9145270" cy="165671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클릭하여 마스터 부제목 스타일 편집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2021-03-15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870" cy="1327150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838200" y="1825625"/>
            <a:ext cx="10516870" cy="435292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2021-03-15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1850" y="1710055"/>
            <a:ext cx="10516870" cy="285369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831850" y="4589780"/>
            <a:ext cx="10516870" cy="15011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2021-03-15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870" cy="1327150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838200" y="1825625"/>
            <a:ext cx="5182870" cy="435292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obj"/>
          </p:nvPr>
        </p:nvSpPr>
        <p:spPr>
          <a:xfrm rot="0">
            <a:off x="6172200" y="1825625"/>
            <a:ext cx="5182870" cy="435292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2021-03-15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40105" y="365125"/>
            <a:ext cx="10516870" cy="1327150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840105" y="1681480"/>
            <a:ext cx="5158740" cy="82486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</p:txBody>
      </p:sp>
      <p:sp>
        <p:nvSpPr>
          <p:cNvPr id="4" name="Rect 0"/>
          <p:cNvSpPr txBox="1">
            <a:spLocks/>
          </p:cNvSpPr>
          <p:nvPr>
            <p:ph type="obj"/>
          </p:nvPr>
        </p:nvSpPr>
        <p:spPr>
          <a:xfrm rot="0">
            <a:off x="840105" y="2505075"/>
            <a:ext cx="5158740" cy="368617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5" name="Rect 0"/>
          <p:cNvSpPr txBox="1">
            <a:spLocks/>
          </p:cNvSpPr>
          <p:nvPr>
            <p:ph type="body"/>
          </p:nvPr>
        </p:nvSpPr>
        <p:spPr>
          <a:xfrm rot="0">
            <a:off x="6172200" y="1681480"/>
            <a:ext cx="5184775" cy="82486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</p:txBody>
      </p:sp>
      <p:sp>
        <p:nvSpPr>
          <p:cNvPr id="6" name="Rect 0"/>
          <p:cNvSpPr txBox="1">
            <a:spLocks/>
          </p:cNvSpPr>
          <p:nvPr>
            <p:ph type="obj"/>
          </p:nvPr>
        </p:nvSpPr>
        <p:spPr>
          <a:xfrm rot="0">
            <a:off x="6172200" y="2505075"/>
            <a:ext cx="5184775" cy="368617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7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2021-03-15</a:t>
            </a:fld>
          </a:p>
        </p:txBody>
      </p:sp>
      <p:sp>
        <p:nvSpPr>
          <p:cNvPr id="8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9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079785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870" cy="1327150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2021-03-15</a:t>
            </a:fld>
          </a:p>
        </p:txBody>
      </p:sp>
      <p:sp>
        <p:nvSpPr>
          <p:cNvPr id="4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5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2021-03-15</a:t>
            </a:fld>
          </a:p>
        </p:txBody>
      </p:sp>
      <p:sp>
        <p:nvSpPr>
          <p:cNvPr id="3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40105" y="457200"/>
            <a:ext cx="3933190" cy="160147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5183505" y="987425"/>
            <a:ext cx="6173470" cy="487489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body"/>
          </p:nvPr>
        </p:nvSpPr>
        <p:spPr>
          <a:xfrm rot="0">
            <a:off x="840105" y="2057400"/>
            <a:ext cx="3933190" cy="381317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2021-03-15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40105" y="457200"/>
            <a:ext cx="3933190" cy="160147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pic"/>
          </p:nvPr>
        </p:nvSpPr>
        <p:spPr>
          <a:xfrm rot="0">
            <a:off x="5183505" y="987425"/>
            <a:ext cx="6173470" cy="4874895"/>
          </a:xfrm>
          <a:prstGeom prst="rect"/>
        </p:spPr>
      </p:sp>
      <p:sp>
        <p:nvSpPr>
          <p:cNvPr id="4" name="Rect 0"/>
          <p:cNvSpPr txBox="1">
            <a:spLocks/>
          </p:cNvSpPr>
          <p:nvPr>
            <p:ph type="body"/>
          </p:nvPr>
        </p:nvSpPr>
        <p:spPr>
          <a:xfrm rot="0">
            <a:off x="840105" y="2057400"/>
            <a:ext cx="3933190" cy="381317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2021-03-15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870" cy="1327150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 orient="vert"/>
          </p:nvPr>
        </p:nvSpPr>
        <p:spPr>
          <a:xfrm rot="0">
            <a:off x="838200" y="1825625"/>
            <a:ext cx="10516870" cy="4352925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2021-03-15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 orient="vert"/>
          </p:nvPr>
        </p:nvSpPr>
        <p:spPr>
          <a:xfrm rot="0">
            <a:off x="8724900" y="365125"/>
            <a:ext cx="2630170" cy="5813425"/>
          </a:xfrm>
          <a:prstGeom prst="rect"/>
        </p:spPr>
        <p:txBody>
          <a:bodyPr wrap="square" lIns="91440" tIns="45720" rIns="91440" bIns="45720" vert="eaVert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 orient="vert"/>
          </p:nvPr>
        </p:nvSpPr>
        <p:spPr>
          <a:xfrm rot="0">
            <a:off x="838200" y="365125"/>
            <a:ext cx="7735570" cy="5813425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2021-03-15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ctrTitle"/>
          </p:nvPr>
        </p:nvSpPr>
        <p:spPr>
          <a:xfrm rot="0">
            <a:off x="1524000" y="1122680"/>
            <a:ext cx="9145270" cy="238887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subTitle"/>
          </p:nvPr>
        </p:nvSpPr>
        <p:spPr>
          <a:xfrm rot="0">
            <a:off x="1524000" y="3602355"/>
            <a:ext cx="9145270" cy="165671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클릭하여 마스터 부제목 스타일 편집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2021-03-15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870" cy="1327150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838200" y="1825625"/>
            <a:ext cx="10516870" cy="435292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2021-03-15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1850" y="1710055"/>
            <a:ext cx="10516870" cy="285369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831850" y="4589780"/>
            <a:ext cx="10516870" cy="15011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2021-03-15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870" cy="1327150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838200" y="1825625"/>
            <a:ext cx="5182870" cy="435292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obj"/>
          </p:nvPr>
        </p:nvSpPr>
        <p:spPr>
          <a:xfrm rot="0">
            <a:off x="6172200" y="1825625"/>
            <a:ext cx="5182870" cy="435292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2021-03-15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4917306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40105" y="365125"/>
            <a:ext cx="10516870" cy="1327150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840105" y="1681480"/>
            <a:ext cx="5158740" cy="82486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</p:txBody>
      </p:sp>
      <p:sp>
        <p:nvSpPr>
          <p:cNvPr id="4" name="Rect 0"/>
          <p:cNvSpPr txBox="1">
            <a:spLocks/>
          </p:cNvSpPr>
          <p:nvPr>
            <p:ph type="obj"/>
          </p:nvPr>
        </p:nvSpPr>
        <p:spPr>
          <a:xfrm rot="0">
            <a:off x="840105" y="2505075"/>
            <a:ext cx="5158740" cy="368617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5" name="Rect 0"/>
          <p:cNvSpPr txBox="1">
            <a:spLocks/>
          </p:cNvSpPr>
          <p:nvPr>
            <p:ph type="body"/>
          </p:nvPr>
        </p:nvSpPr>
        <p:spPr>
          <a:xfrm rot="0">
            <a:off x="6172200" y="1681480"/>
            <a:ext cx="5184775" cy="82486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</p:txBody>
      </p:sp>
      <p:sp>
        <p:nvSpPr>
          <p:cNvPr id="6" name="Rect 0"/>
          <p:cNvSpPr txBox="1">
            <a:spLocks/>
          </p:cNvSpPr>
          <p:nvPr>
            <p:ph type="obj"/>
          </p:nvPr>
        </p:nvSpPr>
        <p:spPr>
          <a:xfrm rot="0">
            <a:off x="6172200" y="2505075"/>
            <a:ext cx="5184775" cy="368617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7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2021-03-15</a:t>
            </a:fld>
          </a:p>
        </p:txBody>
      </p:sp>
      <p:sp>
        <p:nvSpPr>
          <p:cNvPr id="8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9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870" cy="1327150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2021-03-15</a:t>
            </a:fld>
          </a:p>
        </p:txBody>
      </p:sp>
      <p:sp>
        <p:nvSpPr>
          <p:cNvPr id="4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5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2021-03-15</a:t>
            </a:fld>
          </a:p>
        </p:txBody>
      </p:sp>
      <p:sp>
        <p:nvSpPr>
          <p:cNvPr id="3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40105" y="457200"/>
            <a:ext cx="3933190" cy="160147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5183505" y="987425"/>
            <a:ext cx="6173470" cy="487489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body"/>
          </p:nvPr>
        </p:nvSpPr>
        <p:spPr>
          <a:xfrm rot="0">
            <a:off x="840105" y="2057400"/>
            <a:ext cx="3933190" cy="381317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2021-03-15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40105" y="457200"/>
            <a:ext cx="3933190" cy="160147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pic"/>
          </p:nvPr>
        </p:nvSpPr>
        <p:spPr>
          <a:xfrm rot="0">
            <a:off x="5183505" y="987425"/>
            <a:ext cx="6173470" cy="4874895"/>
          </a:xfrm>
          <a:prstGeom prst="rect"/>
        </p:spPr>
      </p:sp>
      <p:sp>
        <p:nvSpPr>
          <p:cNvPr id="4" name="Rect 0"/>
          <p:cNvSpPr txBox="1">
            <a:spLocks/>
          </p:cNvSpPr>
          <p:nvPr>
            <p:ph type="body"/>
          </p:nvPr>
        </p:nvSpPr>
        <p:spPr>
          <a:xfrm rot="0">
            <a:off x="840105" y="2057400"/>
            <a:ext cx="3933190" cy="381317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2021-03-15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870" cy="1327150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 orient="vert"/>
          </p:nvPr>
        </p:nvSpPr>
        <p:spPr>
          <a:xfrm rot="0">
            <a:off x="838200" y="1825625"/>
            <a:ext cx="10516870" cy="4352925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2021-03-15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 orient="vert"/>
          </p:nvPr>
        </p:nvSpPr>
        <p:spPr>
          <a:xfrm rot="0">
            <a:off x="8724900" y="365125"/>
            <a:ext cx="2630170" cy="5813425"/>
          </a:xfrm>
          <a:prstGeom prst="rect"/>
        </p:spPr>
        <p:txBody>
          <a:bodyPr wrap="square" lIns="91440" tIns="45720" rIns="91440" bIns="45720" vert="eaVert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 orient="vert"/>
          </p:nvPr>
        </p:nvSpPr>
        <p:spPr>
          <a:xfrm rot="0">
            <a:off x="838200" y="365125"/>
            <a:ext cx="7735570" cy="5813425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2021-03-15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ctrTitle"/>
          </p:nvPr>
        </p:nvSpPr>
        <p:spPr>
          <a:xfrm rot="0">
            <a:off x="1524000" y="1122680"/>
            <a:ext cx="9145270" cy="238887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subTitle"/>
          </p:nvPr>
        </p:nvSpPr>
        <p:spPr>
          <a:xfrm rot="0">
            <a:off x="1524000" y="3602355"/>
            <a:ext cx="9145270" cy="165671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클릭하여 마스터 부제목 스타일 편집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2021-03-15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870" cy="1327150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838200" y="1825625"/>
            <a:ext cx="10516870" cy="435292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2021-03-15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1850" y="1710055"/>
            <a:ext cx="10516870" cy="285369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831850" y="4589780"/>
            <a:ext cx="10516870" cy="15011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2021-03-15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0467006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870" cy="1327150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838200" y="1825625"/>
            <a:ext cx="5182870" cy="435292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obj"/>
          </p:nvPr>
        </p:nvSpPr>
        <p:spPr>
          <a:xfrm rot="0">
            <a:off x="6172200" y="1825625"/>
            <a:ext cx="5182870" cy="435292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2021-03-15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40105" y="365125"/>
            <a:ext cx="10516870" cy="1327150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840105" y="1681480"/>
            <a:ext cx="5158740" cy="82486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</p:txBody>
      </p:sp>
      <p:sp>
        <p:nvSpPr>
          <p:cNvPr id="4" name="Rect 0"/>
          <p:cNvSpPr txBox="1">
            <a:spLocks/>
          </p:cNvSpPr>
          <p:nvPr>
            <p:ph type="obj"/>
          </p:nvPr>
        </p:nvSpPr>
        <p:spPr>
          <a:xfrm rot="0">
            <a:off x="840105" y="2505075"/>
            <a:ext cx="5158740" cy="368617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5" name="Rect 0"/>
          <p:cNvSpPr txBox="1">
            <a:spLocks/>
          </p:cNvSpPr>
          <p:nvPr>
            <p:ph type="body"/>
          </p:nvPr>
        </p:nvSpPr>
        <p:spPr>
          <a:xfrm rot="0">
            <a:off x="6172200" y="1681480"/>
            <a:ext cx="5184775" cy="82486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</p:txBody>
      </p:sp>
      <p:sp>
        <p:nvSpPr>
          <p:cNvPr id="6" name="Rect 0"/>
          <p:cNvSpPr txBox="1">
            <a:spLocks/>
          </p:cNvSpPr>
          <p:nvPr>
            <p:ph type="obj"/>
          </p:nvPr>
        </p:nvSpPr>
        <p:spPr>
          <a:xfrm rot="0">
            <a:off x="6172200" y="2505075"/>
            <a:ext cx="5184775" cy="368617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7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2021-03-15</a:t>
            </a:fld>
          </a:p>
        </p:txBody>
      </p:sp>
      <p:sp>
        <p:nvSpPr>
          <p:cNvPr id="8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9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870" cy="1327150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2021-03-15</a:t>
            </a:fld>
          </a:p>
        </p:txBody>
      </p:sp>
      <p:sp>
        <p:nvSpPr>
          <p:cNvPr id="4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5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2021-03-15</a:t>
            </a:fld>
          </a:p>
        </p:txBody>
      </p:sp>
      <p:sp>
        <p:nvSpPr>
          <p:cNvPr id="3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40105" y="457200"/>
            <a:ext cx="3933190" cy="160147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5183505" y="987425"/>
            <a:ext cx="6173470" cy="487489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body"/>
          </p:nvPr>
        </p:nvSpPr>
        <p:spPr>
          <a:xfrm rot="0">
            <a:off x="840105" y="2057400"/>
            <a:ext cx="3933190" cy="381317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2021-03-15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40105" y="457200"/>
            <a:ext cx="3933190" cy="160147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pic"/>
          </p:nvPr>
        </p:nvSpPr>
        <p:spPr>
          <a:xfrm rot="0">
            <a:off x="5183505" y="987425"/>
            <a:ext cx="6173470" cy="4874895"/>
          </a:xfrm>
          <a:prstGeom prst="rect"/>
        </p:spPr>
      </p:sp>
      <p:sp>
        <p:nvSpPr>
          <p:cNvPr id="4" name="Rect 0"/>
          <p:cNvSpPr txBox="1">
            <a:spLocks/>
          </p:cNvSpPr>
          <p:nvPr>
            <p:ph type="body"/>
          </p:nvPr>
        </p:nvSpPr>
        <p:spPr>
          <a:xfrm rot="0">
            <a:off x="840105" y="2057400"/>
            <a:ext cx="3933190" cy="381317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2021-03-15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870" cy="1327150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 orient="vert"/>
          </p:nvPr>
        </p:nvSpPr>
        <p:spPr>
          <a:xfrm rot="0">
            <a:off x="838200" y="1825625"/>
            <a:ext cx="10516870" cy="4352925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2021-03-15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 orient="vert"/>
          </p:nvPr>
        </p:nvSpPr>
        <p:spPr>
          <a:xfrm rot="0">
            <a:off x="8724900" y="365125"/>
            <a:ext cx="2630170" cy="5813425"/>
          </a:xfrm>
          <a:prstGeom prst="rect"/>
        </p:spPr>
        <p:txBody>
          <a:bodyPr wrap="square" lIns="91440" tIns="45720" rIns="91440" bIns="45720" vert="eaVert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 orient="vert"/>
          </p:nvPr>
        </p:nvSpPr>
        <p:spPr>
          <a:xfrm rot="0">
            <a:off x="838200" y="365125"/>
            <a:ext cx="7735570" cy="5813425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2021-03-15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ctrTitle"/>
          </p:nvPr>
        </p:nvSpPr>
        <p:spPr>
          <a:xfrm rot="0">
            <a:off x="457200" y="1419860"/>
            <a:ext cx="5182870" cy="981710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Click to edit Master title style</a:t>
            </a:r>
          </a:p>
        </p:txBody>
      </p:sp>
      <p:sp>
        <p:nvSpPr>
          <p:cNvPr id="3" name="Rect 0"/>
          <p:cNvSpPr txBox="1">
            <a:spLocks/>
          </p:cNvSpPr>
          <p:nvPr>
            <p:ph type="subTitle"/>
          </p:nvPr>
        </p:nvSpPr>
        <p:spPr>
          <a:xfrm rot="0">
            <a:off x="914400" y="2590800"/>
            <a:ext cx="4268470" cy="116967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Click to edit Master subtitle style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304800" y="4237355"/>
            <a:ext cx="1423670" cy="24447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US" altLang="ko-KR">
                <a:latin typeface="맑은 고딕" charset="0"/>
                <a:ea typeface="맑은 고딕" charset="0"/>
              </a:rPr>
              <a:t>6/6/2021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2082800" y="4237355"/>
            <a:ext cx="1931670" cy="24447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4368800" y="4237355"/>
            <a:ext cx="1423670" cy="24447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304800" y="182880"/>
            <a:ext cx="5487670" cy="763270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Click to edit Master title style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304800" y="1066800"/>
            <a:ext cx="5487670" cy="30187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Click to edit Master text styles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Second level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Third level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Fourth level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Fifth level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304800" y="4237355"/>
            <a:ext cx="1423670" cy="24447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US" altLang="ko-KR">
                <a:latin typeface="맑은 고딕" charset="0"/>
                <a:ea typeface="맑은 고딕" charset="0"/>
              </a:rPr>
              <a:t>6/6/2021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2082800" y="4237355"/>
            <a:ext cx="1931670" cy="24447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4368800" y="4237355"/>
            <a:ext cx="1423670" cy="24447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3477895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81330" y="2937510"/>
            <a:ext cx="5182870" cy="90932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Click to edit Master title style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481330" y="1938020"/>
            <a:ext cx="5182870" cy="100076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Click to edit Master text styles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304800" y="4237355"/>
            <a:ext cx="1423670" cy="24447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US" altLang="ko-KR">
                <a:latin typeface="맑은 고딕" charset="0"/>
                <a:ea typeface="맑은 고딕" charset="0"/>
              </a:rPr>
              <a:t>6/6/2021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2082800" y="4237355"/>
            <a:ext cx="1931670" cy="24447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4368800" y="4237355"/>
            <a:ext cx="1423670" cy="24447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304800" y="182880"/>
            <a:ext cx="5487670" cy="763270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Click to edit Master title style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304800" y="1066800"/>
            <a:ext cx="2693670" cy="30187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Click to edit Master text styles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Second level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Third level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Fourth level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Fifth level</a:t>
            </a:r>
          </a:p>
        </p:txBody>
      </p:sp>
      <p:sp>
        <p:nvSpPr>
          <p:cNvPr id="4" name="Rect 0"/>
          <p:cNvSpPr txBox="1">
            <a:spLocks/>
          </p:cNvSpPr>
          <p:nvPr>
            <p:ph type="obj"/>
          </p:nvPr>
        </p:nvSpPr>
        <p:spPr>
          <a:xfrm rot="0">
            <a:off x="3098800" y="1066800"/>
            <a:ext cx="2693670" cy="30187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Click to edit Master text styles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Second level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Third level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Fourth level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Fifth level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304800" y="4237355"/>
            <a:ext cx="1423670" cy="24447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US" altLang="ko-KR">
                <a:latin typeface="맑은 고딕" charset="0"/>
                <a:ea typeface="맑은 고딕" charset="0"/>
              </a:rPr>
              <a:t>6/6/2021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2082800" y="4237355"/>
            <a:ext cx="1931670" cy="24447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4368800" y="4237355"/>
            <a:ext cx="1423670" cy="24447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304800" y="182880"/>
            <a:ext cx="5487670" cy="763270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Click to edit Master title style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304800" y="1023620"/>
            <a:ext cx="2694940" cy="427355"/>
          </a:xfrm>
          <a:prstGeom prst="rect"/>
        </p:spPr>
        <p:txBody>
          <a:bodyPr wrap="square" lIns="91440" tIns="45720" rIns="91440" bIns="45720" vert="horz" anchor="b">
            <a:normAutofit fontScale="77500" lnSpcReduction="2000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Click to edit Master text styles</a:t>
            </a:r>
          </a:p>
        </p:txBody>
      </p:sp>
      <p:sp>
        <p:nvSpPr>
          <p:cNvPr id="4" name="Rect 0"/>
          <p:cNvSpPr txBox="1">
            <a:spLocks/>
          </p:cNvSpPr>
          <p:nvPr>
            <p:ph type="obj"/>
          </p:nvPr>
        </p:nvSpPr>
        <p:spPr>
          <a:xfrm rot="0">
            <a:off x="304800" y="1449705"/>
            <a:ext cx="2694940" cy="2635885"/>
          </a:xfrm>
          <a:prstGeom prst="rect"/>
        </p:spPr>
        <p:txBody>
          <a:bodyPr wrap="square" lIns="91440" tIns="45720" rIns="91440" bIns="45720" vert="horz" anchor="t">
            <a:normAutofit fontScale="100000" lnSpcReduction="1000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Click to edit Master text styles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Second level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Third level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Fourth level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Fifth level</a:t>
            </a:r>
          </a:p>
        </p:txBody>
      </p:sp>
      <p:sp>
        <p:nvSpPr>
          <p:cNvPr id="5" name="Rect 0"/>
          <p:cNvSpPr txBox="1">
            <a:spLocks/>
          </p:cNvSpPr>
          <p:nvPr>
            <p:ph type="body"/>
          </p:nvPr>
        </p:nvSpPr>
        <p:spPr>
          <a:xfrm rot="0">
            <a:off x="3096260" y="1023620"/>
            <a:ext cx="2696210" cy="427355"/>
          </a:xfrm>
          <a:prstGeom prst="rect"/>
        </p:spPr>
        <p:txBody>
          <a:bodyPr wrap="square" lIns="91440" tIns="45720" rIns="91440" bIns="45720" vert="horz" anchor="b">
            <a:normAutofit fontScale="77500" lnSpcReduction="2000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Click to edit Master text styles</a:t>
            </a:r>
          </a:p>
        </p:txBody>
      </p:sp>
      <p:sp>
        <p:nvSpPr>
          <p:cNvPr id="6" name="Rect 0"/>
          <p:cNvSpPr txBox="1">
            <a:spLocks/>
          </p:cNvSpPr>
          <p:nvPr>
            <p:ph type="obj"/>
          </p:nvPr>
        </p:nvSpPr>
        <p:spPr>
          <a:xfrm rot="0">
            <a:off x="3096260" y="1449705"/>
            <a:ext cx="2696210" cy="2635885"/>
          </a:xfrm>
          <a:prstGeom prst="rect"/>
        </p:spPr>
        <p:txBody>
          <a:bodyPr wrap="square" lIns="91440" tIns="45720" rIns="91440" bIns="45720" vert="horz" anchor="t">
            <a:normAutofit fontScale="100000" lnSpcReduction="1000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Click to edit Master text styles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Second level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Third level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Fourth level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Fifth level</a:t>
            </a:r>
          </a:p>
        </p:txBody>
      </p:sp>
      <p:sp>
        <p:nvSpPr>
          <p:cNvPr id="7" name="Rect 0"/>
          <p:cNvSpPr txBox="1">
            <a:spLocks/>
          </p:cNvSpPr>
          <p:nvPr>
            <p:ph type="dt"/>
          </p:nvPr>
        </p:nvSpPr>
        <p:spPr>
          <a:xfrm rot="0">
            <a:off x="304800" y="4237355"/>
            <a:ext cx="1423670" cy="24447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US" altLang="ko-KR">
                <a:latin typeface="맑은 고딕" charset="0"/>
                <a:ea typeface="맑은 고딕" charset="0"/>
              </a:rPr>
              <a:t>6/6/2021</a:t>
            </a:fld>
          </a:p>
        </p:txBody>
      </p:sp>
      <p:sp>
        <p:nvSpPr>
          <p:cNvPr id="8" name="Rect 0"/>
          <p:cNvSpPr txBox="1">
            <a:spLocks/>
          </p:cNvSpPr>
          <p:nvPr>
            <p:ph type="ftr"/>
          </p:nvPr>
        </p:nvSpPr>
        <p:spPr>
          <a:xfrm rot="0">
            <a:off x="2082800" y="4237355"/>
            <a:ext cx="1931670" cy="24447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9" name="Rect 0"/>
          <p:cNvSpPr txBox="1">
            <a:spLocks/>
          </p:cNvSpPr>
          <p:nvPr>
            <p:ph type="sldNum"/>
          </p:nvPr>
        </p:nvSpPr>
        <p:spPr>
          <a:xfrm rot="0">
            <a:off x="4368800" y="4237355"/>
            <a:ext cx="1423670" cy="24447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304800" y="182880"/>
            <a:ext cx="5487670" cy="763270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Click to edit Master title style</a:t>
            </a:r>
          </a:p>
        </p:txBody>
      </p:sp>
      <p:sp>
        <p:nvSpPr>
          <p:cNvPr id="3" name="Rect 0"/>
          <p:cNvSpPr txBox="1">
            <a:spLocks/>
          </p:cNvSpPr>
          <p:nvPr>
            <p:ph type="dt"/>
          </p:nvPr>
        </p:nvSpPr>
        <p:spPr>
          <a:xfrm rot="0">
            <a:off x="304800" y="4237355"/>
            <a:ext cx="1423670" cy="24447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US" altLang="ko-KR">
                <a:latin typeface="맑은 고딕" charset="0"/>
                <a:ea typeface="맑은 고딕" charset="0"/>
              </a:rPr>
              <a:t>6/6/2021</a:t>
            </a:fld>
          </a:p>
        </p:txBody>
      </p:sp>
      <p:sp>
        <p:nvSpPr>
          <p:cNvPr id="4" name="Rect 0"/>
          <p:cNvSpPr txBox="1">
            <a:spLocks/>
          </p:cNvSpPr>
          <p:nvPr>
            <p:ph type="ftr"/>
          </p:nvPr>
        </p:nvSpPr>
        <p:spPr>
          <a:xfrm rot="0">
            <a:off x="2082800" y="4237355"/>
            <a:ext cx="1931670" cy="24447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5" name="Rect 0"/>
          <p:cNvSpPr txBox="1">
            <a:spLocks/>
          </p:cNvSpPr>
          <p:nvPr>
            <p:ph type="sldNum"/>
          </p:nvPr>
        </p:nvSpPr>
        <p:spPr>
          <a:xfrm rot="0">
            <a:off x="4368800" y="4237355"/>
            <a:ext cx="1423670" cy="24447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dt"/>
          </p:nvPr>
        </p:nvSpPr>
        <p:spPr>
          <a:xfrm rot="0">
            <a:off x="304800" y="4237355"/>
            <a:ext cx="1423670" cy="24447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US" altLang="ko-KR">
                <a:latin typeface="맑은 고딕" charset="0"/>
                <a:ea typeface="맑은 고딕" charset="0"/>
              </a:rPr>
              <a:t>6/6/2021</a:t>
            </a:fld>
          </a:p>
        </p:txBody>
      </p:sp>
      <p:sp>
        <p:nvSpPr>
          <p:cNvPr id="3" name="Rect 0"/>
          <p:cNvSpPr txBox="1">
            <a:spLocks/>
          </p:cNvSpPr>
          <p:nvPr>
            <p:ph type="ftr"/>
          </p:nvPr>
        </p:nvSpPr>
        <p:spPr>
          <a:xfrm rot="0">
            <a:off x="2082800" y="4237355"/>
            <a:ext cx="1931670" cy="24447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Rect 0"/>
          <p:cNvSpPr txBox="1">
            <a:spLocks/>
          </p:cNvSpPr>
          <p:nvPr>
            <p:ph type="sldNum"/>
          </p:nvPr>
        </p:nvSpPr>
        <p:spPr>
          <a:xfrm rot="0">
            <a:off x="4368800" y="4237355"/>
            <a:ext cx="1423670" cy="24447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304800" y="181610"/>
            <a:ext cx="2006600" cy="77597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Click to edit Master title style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2383155" y="181610"/>
            <a:ext cx="3409315" cy="390398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Click to edit Master text styles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Second level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Third level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Fourth level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Fifth level</a:t>
            </a:r>
          </a:p>
        </p:txBody>
      </p:sp>
      <p:sp>
        <p:nvSpPr>
          <p:cNvPr id="4" name="Rect 0"/>
          <p:cNvSpPr txBox="1">
            <a:spLocks/>
          </p:cNvSpPr>
          <p:nvPr>
            <p:ph type="body"/>
          </p:nvPr>
        </p:nvSpPr>
        <p:spPr>
          <a:xfrm rot="0">
            <a:off x="304800" y="956310"/>
            <a:ext cx="2006600" cy="312928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Click to edit Master text styles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304800" y="4237355"/>
            <a:ext cx="1423670" cy="24447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US" altLang="ko-KR">
                <a:latin typeface="맑은 고딕" charset="0"/>
                <a:ea typeface="맑은 고딕" charset="0"/>
              </a:rPr>
              <a:t>6/6/2021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2082800" y="4237355"/>
            <a:ext cx="1931670" cy="24447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4368800" y="4237355"/>
            <a:ext cx="1423670" cy="24447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1195070" y="3200400"/>
            <a:ext cx="3658870" cy="37909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Click to edit Master title style</a:t>
            </a:r>
          </a:p>
        </p:txBody>
      </p:sp>
      <p:sp>
        <p:nvSpPr>
          <p:cNvPr id="3" name="Rect 0"/>
          <p:cNvSpPr txBox="1">
            <a:spLocks/>
          </p:cNvSpPr>
          <p:nvPr>
            <p:ph type="pic"/>
          </p:nvPr>
        </p:nvSpPr>
        <p:spPr>
          <a:xfrm rot="0">
            <a:off x="1195070" y="408305"/>
            <a:ext cx="3658870" cy="2744470"/>
          </a:xfrm>
          <a:prstGeom prst="rect"/>
        </p:spPr>
      </p:sp>
      <p:sp>
        <p:nvSpPr>
          <p:cNvPr id="4" name="Rect 0"/>
          <p:cNvSpPr txBox="1">
            <a:spLocks/>
          </p:cNvSpPr>
          <p:nvPr>
            <p:ph type="body"/>
          </p:nvPr>
        </p:nvSpPr>
        <p:spPr>
          <a:xfrm rot="0">
            <a:off x="1195070" y="3578225"/>
            <a:ext cx="3658870" cy="53784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Click to edit Master text styles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304800" y="4237355"/>
            <a:ext cx="1423670" cy="24447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US" altLang="ko-KR">
                <a:latin typeface="맑은 고딕" charset="0"/>
                <a:ea typeface="맑은 고딕" charset="0"/>
              </a:rPr>
              <a:t>6/6/2021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2082800" y="4237355"/>
            <a:ext cx="1931670" cy="24447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4368800" y="4237355"/>
            <a:ext cx="1423670" cy="24447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304800" y="182880"/>
            <a:ext cx="5487670" cy="763270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Click to edit Master title style</a:t>
            </a:r>
          </a:p>
        </p:txBody>
      </p:sp>
      <p:sp>
        <p:nvSpPr>
          <p:cNvPr id="3" name="Rect 0"/>
          <p:cNvSpPr txBox="1">
            <a:spLocks/>
          </p:cNvSpPr>
          <p:nvPr>
            <p:ph type="body" orient="vert"/>
          </p:nvPr>
        </p:nvSpPr>
        <p:spPr>
          <a:xfrm rot="0">
            <a:off x="304800" y="1066800"/>
            <a:ext cx="5487670" cy="3018790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Click to edit Master text styles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Second level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Third level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Fourth level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Fifth level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304800" y="4237355"/>
            <a:ext cx="1423670" cy="24447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US" altLang="ko-KR">
                <a:latin typeface="맑은 고딕" charset="0"/>
                <a:ea typeface="맑은 고딕" charset="0"/>
              </a:rPr>
              <a:t>6/6/2021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2082800" y="4237355"/>
            <a:ext cx="1931670" cy="24447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4368800" y="4237355"/>
            <a:ext cx="1423670" cy="24447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 orient="vert"/>
          </p:nvPr>
        </p:nvSpPr>
        <p:spPr>
          <a:xfrm rot="0">
            <a:off x="4419600" y="182880"/>
            <a:ext cx="1372870" cy="3902710"/>
          </a:xfrm>
          <a:prstGeom prst="rect"/>
        </p:spPr>
        <p:txBody>
          <a:bodyPr wrap="square" lIns="91440" tIns="45720" rIns="91440" bIns="45720" vert="eaVert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Click to edit Master title style</a:t>
            </a:r>
          </a:p>
        </p:txBody>
      </p:sp>
      <p:sp>
        <p:nvSpPr>
          <p:cNvPr id="3" name="Rect 0"/>
          <p:cNvSpPr txBox="1">
            <a:spLocks/>
          </p:cNvSpPr>
          <p:nvPr>
            <p:ph type="body" orient="vert"/>
          </p:nvPr>
        </p:nvSpPr>
        <p:spPr>
          <a:xfrm rot="0">
            <a:off x="304800" y="182880"/>
            <a:ext cx="4014470" cy="3902710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Click to edit Master text styles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Second level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Third level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Fourth level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Fifth level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304800" y="4237355"/>
            <a:ext cx="1423670" cy="24447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US" altLang="ko-KR">
                <a:latin typeface="맑은 고딕" charset="0"/>
                <a:ea typeface="맑은 고딕" charset="0"/>
              </a:rPr>
              <a:t>6/6/2021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2082800" y="4237355"/>
            <a:ext cx="1931670" cy="24447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4368800" y="4237355"/>
            <a:ext cx="1423670" cy="24447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ctrTitle"/>
          </p:nvPr>
        </p:nvSpPr>
        <p:spPr>
          <a:xfrm rot="0">
            <a:off x="457200" y="1419860"/>
            <a:ext cx="5182870" cy="981710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Click to edit Master title style</a:t>
            </a:r>
          </a:p>
        </p:txBody>
      </p:sp>
      <p:sp>
        <p:nvSpPr>
          <p:cNvPr id="3" name="Rect 0"/>
          <p:cNvSpPr txBox="1">
            <a:spLocks/>
          </p:cNvSpPr>
          <p:nvPr>
            <p:ph type="subTitle"/>
          </p:nvPr>
        </p:nvSpPr>
        <p:spPr>
          <a:xfrm rot="0">
            <a:off x="914400" y="2590800"/>
            <a:ext cx="4268470" cy="116967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Click to edit Master subtitle style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304800" y="4237355"/>
            <a:ext cx="1423670" cy="24447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US" altLang="ko-KR">
                <a:latin typeface="맑은 고딕" charset="0"/>
                <a:ea typeface="맑은 고딕" charset="0"/>
              </a:rPr>
              <a:t>6/6/2021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2082800" y="4237355"/>
            <a:ext cx="1931670" cy="24447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4368800" y="4237355"/>
            <a:ext cx="1423670" cy="24447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2598419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304800" y="182880"/>
            <a:ext cx="5487670" cy="763270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Click to edit Master title style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304800" y="1066800"/>
            <a:ext cx="5487670" cy="30187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Click to edit Master text styles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Second level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Third level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Fourth level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Fifth level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304800" y="4237355"/>
            <a:ext cx="1423670" cy="24447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US" altLang="ko-KR">
                <a:latin typeface="맑은 고딕" charset="0"/>
                <a:ea typeface="맑은 고딕" charset="0"/>
              </a:rPr>
              <a:t>6/6/2021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2082800" y="4237355"/>
            <a:ext cx="1931670" cy="24447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4368800" y="4237355"/>
            <a:ext cx="1423670" cy="24447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81330" y="2937510"/>
            <a:ext cx="5182870" cy="90932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Click to edit Master title style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481330" y="1938020"/>
            <a:ext cx="5182870" cy="100076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Click to edit Master text styles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304800" y="4237355"/>
            <a:ext cx="1423670" cy="24447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US" altLang="ko-KR">
                <a:latin typeface="맑은 고딕" charset="0"/>
                <a:ea typeface="맑은 고딕" charset="0"/>
              </a:rPr>
              <a:t>6/6/2021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2082800" y="4237355"/>
            <a:ext cx="1931670" cy="24447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4368800" y="4237355"/>
            <a:ext cx="1423670" cy="24447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304800" y="182880"/>
            <a:ext cx="5487670" cy="763270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Click to edit Master title style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304800" y="1066800"/>
            <a:ext cx="2693670" cy="30187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Click to edit Master text styles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Second level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Third level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Fourth level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Fifth level</a:t>
            </a:r>
          </a:p>
        </p:txBody>
      </p:sp>
      <p:sp>
        <p:nvSpPr>
          <p:cNvPr id="4" name="Rect 0"/>
          <p:cNvSpPr txBox="1">
            <a:spLocks/>
          </p:cNvSpPr>
          <p:nvPr>
            <p:ph type="obj"/>
          </p:nvPr>
        </p:nvSpPr>
        <p:spPr>
          <a:xfrm rot="0">
            <a:off x="3098800" y="1066800"/>
            <a:ext cx="2693670" cy="30187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Click to edit Master text styles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Second level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Third level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Fourth level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Fifth level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304800" y="4237355"/>
            <a:ext cx="1423670" cy="24447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US" altLang="ko-KR">
                <a:latin typeface="맑은 고딕" charset="0"/>
                <a:ea typeface="맑은 고딕" charset="0"/>
              </a:rPr>
              <a:t>6/6/2021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2082800" y="4237355"/>
            <a:ext cx="1931670" cy="24447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4368800" y="4237355"/>
            <a:ext cx="1423670" cy="24447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304800" y="182880"/>
            <a:ext cx="5487670" cy="763270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Click to edit Master title style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304800" y="1023620"/>
            <a:ext cx="2694940" cy="427355"/>
          </a:xfrm>
          <a:prstGeom prst="rect"/>
        </p:spPr>
        <p:txBody>
          <a:bodyPr wrap="square" lIns="91440" tIns="45720" rIns="91440" bIns="45720" vert="horz" anchor="b">
            <a:normAutofit fontScale="77500" lnSpcReduction="2000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Click to edit Master text styles</a:t>
            </a:r>
          </a:p>
        </p:txBody>
      </p:sp>
      <p:sp>
        <p:nvSpPr>
          <p:cNvPr id="4" name="Rect 0"/>
          <p:cNvSpPr txBox="1">
            <a:spLocks/>
          </p:cNvSpPr>
          <p:nvPr>
            <p:ph type="obj"/>
          </p:nvPr>
        </p:nvSpPr>
        <p:spPr>
          <a:xfrm rot="0">
            <a:off x="304800" y="1449705"/>
            <a:ext cx="2694940" cy="2635885"/>
          </a:xfrm>
          <a:prstGeom prst="rect"/>
        </p:spPr>
        <p:txBody>
          <a:bodyPr wrap="square" lIns="91440" tIns="45720" rIns="91440" bIns="45720" vert="horz" anchor="t">
            <a:normAutofit fontScale="100000" lnSpcReduction="1000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Click to edit Master text styles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Second level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Third level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Fourth level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Fifth level</a:t>
            </a:r>
          </a:p>
        </p:txBody>
      </p:sp>
      <p:sp>
        <p:nvSpPr>
          <p:cNvPr id="5" name="Rect 0"/>
          <p:cNvSpPr txBox="1">
            <a:spLocks/>
          </p:cNvSpPr>
          <p:nvPr>
            <p:ph type="body"/>
          </p:nvPr>
        </p:nvSpPr>
        <p:spPr>
          <a:xfrm rot="0">
            <a:off x="3096260" y="1023620"/>
            <a:ext cx="2696210" cy="427355"/>
          </a:xfrm>
          <a:prstGeom prst="rect"/>
        </p:spPr>
        <p:txBody>
          <a:bodyPr wrap="square" lIns="91440" tIns="45720" rIns="91440" bIns="45720" vert="horz" anchor="b">
            <a:normAutofit fontScale="77500" lnSpcReduction="2000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Click to edit Master text styles</a:t>
            </a:r>
          </a:p>
        </p:txBody>
      </p:sp>
      <p:sp>
        <p:nvSpPr>
          <p:cNvPr id="6" name="Rect 0"/>
          <p:cNvSpPr txBox="1">
            <a:spLocks/>
          </p:cNvSpPr>
          <p:nvPr>
            <p:ph type="obj"/>
          </p:nvPr>
        </p:nvSpPr>
        <p:spPr>
          <a:xfrm rot="0">
            <a:off x="3096260" y="1449705"/>
            <a:ext cx="2696210" cy="2635885"/>
          </a:xfrm>
          <a:prstGeom prst="rect"/>
        </p:spPr>
        <p:txBody>
          <a:bodyPr wrap="square" lIns="91440" tIns="45720" rIns="91440" bIns="45720" vert="horz" anchor="t">
            <a:normAutofit fontScale="100000" lnSpcReduction="1000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Click to edit Master text styles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Second level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Third level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Fourth level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Fifth level</a:t>
            </a:r>
          </a:p>
        </p:txBody>
      </p:sp>
      <p:sp>
        <p:nvSpPr>
          <p:cNvPr id="7" name="Rect 0"/>
          <p:cNvSpPr txBox="1">
            <a:spLocks/>
          </p:cNvSpPr>
          <p:nvPr>
            <p:ph type="dt"/>
          </p:nvPr>
        </p:nvSpPr>
        <p:spPr>
          <a:xfrm rot="0">
            <a:off x="304800" y="4237355"/>
            <a:ext cx="1423670" cy="24447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US" altLang="ko-KR">
                <a:latin typeface="맑은 고딕" charset="0"/>
                <a:ea typeface="맑은 고딕" charset="0"/>
              </a:rPr>
              <a:t>6/6/2021</a:t>
            </a:fld>
          </a:p>
        </p:txBody>
      </p:sp>
      <p:sp>
        <p:nvSpPr>
          <p:cNvPr id="8" name="Rect 0"/>
          <p:cNvSpPr txBox="1">
            <a:spLocks/>
          </p:cNvSpPr>
          <p:nvPr>
            <p:ph type="ftr"/>
          </p:nvPr>
        </p:nvSpPr>
        <p:spPr>
          <a:xfrm rot="0">
            <a:off x="2082800" y="4237355"/>
            <a:ext cx="1931670" cy="24447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9" name="Rect 0"/>
          <p:cNvSpPr txBox="1">
            <a:spLocks/>
          </p:cNvSpPr>
          <p:nvPr>
            <p:ph type="sldNum"/>
          </p:nvPr>
        </p:nvSpPr>
        <p:spPr>
          <a:xfrm rot="0">
            <a:off x="4368800" y="4237355"/>
            <a:ext cx="1423670" cy="24447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304800" y="182880"/>
            <a:ext cx="5487670" cy="763270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Click to edit Master title style</a:t>
            </a:r>
          </a:p>
        </p:txBody>
      </p:sp>
      <p:sp>
        <p:nvSpPr>
          <p:cNvPr id="3" name="Rect 0"/>
          <p:cNvSpPr txBox="1">
            <a:spLocks/>
          </p:cNvSpPr>
          <p:nvPr>
            <p:ph type="dt"/>
          </p:nvPr>
        </p:nvSpPr>
        <p:spPr>
          <a:xfrm rot="0">
            <a:off x="304800" y="4237355"/>
            <a:ext cx="1423670" cy="24447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US" altLang="ko-KR">
                <a:latin typeface="맑은 고딕" charset="0"/>
                <a:ea typeface="맑은 고딕" charset="0"/>
              </a:rPr>
              <a:t>6/6/2021</a:t>
            </a:fld>
          </a:p>
        </p:txBody>
      </p:sp>
      <p:sp>
        <p:nvSpPr>
          <p:cNvPr id="4" name="Rect 0"/>
          <p:cNvSpPr txBox="1">
            <a:spLocks/>
          </p:cNvSpPr>
          <p:nvPr>
            <p:ph type="ftr"/>
          </p:nvPr>
        </p:nvSpPr>
        <p:spPr>
          <a:xfrm rot="0">
            <a:off x="2082800" y="4237355"/>
            <a:ext cx="1931670" cy="24447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5" name="Rect 0"/>
          <p:cNvSpPr txBox="1">
            <a:spLocks/>
          </p:cNvSpPr>
          <p:nvPr>
            <p:ph type="sldNum"/>
          </p:nvPr>
        </p:nvSpPr>
        <p:spPr>
          <a:xfrm rot="0">
            <a:off x="4368800" y="4237355"/>
            <a:ext cx="1423670" cy="24447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dt"/>
          </p:nvPr>
        </p:nvSpPr>
        <p:spPr>
          <a:xfrm rot="0">
            <a:off x="304800" y="4237355"/>
            <a:ext cx="1423670" cy="24447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US" altLang="ko-KR">
                <a:latin typeface="맑은 고딕" charset="0"/>
                <a:ea typeface="맑은 고딕" charset="0"/>
              </a:rPr>
              <a:t>6/6/2021</a:t>
            </a:fld>
          </a:p>
        </p:txBody>
      </p:sp>
      <p:sp>
        <p:nvSpPr>
          <p:cNvPr id="3" name="Rect 0"/>
          <p:cNvSpPr txBox="1">
            <a:spLocks/>
          </p:cNvSpPr>
          <p:nvPr>
            <p:ph type="ftr"/>
          </p:nvPr>
        </p:nvSpPr>
        <p:spPr>
          <a:xfrm rot="0">
            <a:off x="2082800" y="4237355"/>
            <a:ext cx="1931670" cy="24447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Rect 0"/>
          <p:cNvSpPr txBox="1">
            <a:spLocks/>
          </p:cNvSpPr>
          <p:nvPr>
            <p:ph type="sldNum"/>
          </p:nvPr>
        </p:nvSpPr>
        <p:spPr>
          <a:xfrm rot="0">
            <a:off x="4368800" y="4237355"/>
            <a:ext cx="1423670" cy="24447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304800" y="181610"/>
            <a:ext cx="2006600" cy="77597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Click to edit Master title style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2383155" y="181610"/>
            <a:ext cx="3409315" cy="390398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Click to edit Master text styles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Second level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Third level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Fourth level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Fifth level</a:t>
            </a:r>
          </a:p>
        </p:txBody>
      </p:sp>
      <p:sp>
        <p:nvSpPr>
          <p:cNvPr id="4" name="Rect 0"/>
          <p:cNvSpPr txBox="1">
            <a:spLocks/>
          </p:cNvSpPr>
          <p:nvPr>
            <p:ph type="body"/>
          </p:nvPr>
        </p:nvSpPr>
        <p:spPr>
          <a:xfrm rot="0">
            <a:off x="304800" y="956310"/>
            <a:ext cx="2006600" cy="312928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Click to edit Master text styles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304800" y="4237355"/>
            <a:ext cx="1423670" cy="24447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US" altLang="ko-KR">
                <a:latin typeface="맑은 고딕" charset="0"/>
                <a:ea typeface="맑은 고딕" charset="0"/>
              </a:rPr>
              <a:t>6/6/2021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2082800" y="4237355"/>
            <a:ext cx="1931670" cy="24447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4368800" y="4237355"/>
            <a:ext cx="1423670" cy="24447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1195070" y="3200400"/>
            <a:ext cx="3658870" cy="37909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Click to edit Master title style</a:t>
            </a:r>
          </a:p>
        </p:txBody>
      </p:sp>
      <p:sp>
        <p:nvSpPr>
          <p:cNvPr id="3" name="Rect 0"/>
          <p:cNvSpPr txBox="1">
            <a:spLocks/>
          </p:cNvSpPr>
          <p:nvPr>
            <p:ph type="pic"/>
          </p:nvPr>
        </p:nvSpPr>
        <p:spPr>
          <a:xfrm rot="0">
            <a:off x="1195070" y="408305"/>
            <a:ext cx="3658870" cy="2744470"/>
          </a:xfrm>
          <a:prstGeom prst="rect"/>
        </p:spPr>
      </p:sp>
      <p:sp>
        <p:nvSpPr>
          <p:cNvPr id="4" name="Rect 0"/>
          <p:cNvSpPr txBox="1">
            <a:spLocks/>
          </p:cNvSpPr>
          <p:nvPr>
            <p:ph type="body"/>
          </p:nvPr>
        </p:nvSpPr>
        <p:spPr>
          <a:xfrm rot="0">
            <a:off x="1195070" y="3578225"/>
            <a:ext cx="3658870" cy="53784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Click to edit Master text styles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304800" y="4237355"/>
            <a:ext cx="1423670" cy="24447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US" altLang="ko-KR">
                <a:latin typeface="맑은 고딕" charset="0"/>
                <a:ea typeface="맑은 고딕" charset="0"/>
              </a:rPr>
              <a:t>6/6/2021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2082800" y="4237355"/>
            <a:ext cx="1931670" cy="24447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4368800" y="4237355"/>
            <a:ext cx="1423670" cy="24447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304800" y="182880"/>
            <a:ext cx="5487670" cy="763270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Click to edit Master title style</a:t>
            </a:r>
          </a:p>
        </p:txBody>
      </p:sp>
      <p:sp>
        <p:nvSpPr>
          <p:cNvPr id="3" name="Rect 0"/>
          <p:cNvSpPr txBox="1">
            <a:spLocks/>
          </p:cNvSpPr>
          <p:nvPr>
            <p:ph type="body" orient="vert"/>
          </p:nvPr>
        </p:nvSpPr>
        <p:spPr>
          <a:xfrm rot="0">
            <a:off x="304800" y="1066800"/>
            <a:ext cx="5487670" cy="3018790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Click to edit Master text styles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Second level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Third level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Fourth level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Fifth level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304800" y="4237355"/>
            <a:ext cx="1423670" cy="24447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US" altLang="ko-KR">
                <a:latin typeface="맑은 고딕" charset="0"/>
                <a:ea typeface="맑은 고딕" charset="0"/>
              </a:rPr>
              <a:t>6/6/2021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2082800" y="4237355"/>
            <a:ext cx="1931670" cy="24447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4368800" y="4237355"/>
            <a:ext cx="1423670" cy="24447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 orient="vert"/>
          </p:nvPr>
        </p:nvSpPr>
        <p:spPr>
          <a:xfrm rot="0">
            <a:off x="4419600" y="182880"/>
            <a:ext cx="1372870" cy="3902710"/>
          </a:xfrm>
          <a:prstGeom prst="rect"/>
        </p:spPr>
        <p:txBody>
          <a:bodyPr wrap="square" lIns="91440" tIns="45720" rIns="91440" bIns="45720" vert="eaVert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Click to edit Master title style</a:t>
            </a:r>
          </a:p>
        </p:txBody>
      </p:sp>
      <p:sp>
        <p:nvSpPr>
          <p:cNvPr id="3" name="Rect 0"/>
          <p:cNvSpPr txBox="1">
            <a:spLocks/>
          </p:cNvSpPr>
          <p:nvPr>
            <p:ph type="body" orient="vert"/>
          </p:nvPr>
        </p:nvSpPr>
        <p:spPr>
          <a:xfrm rot="0">
            <a:off x="304800" y="182880"/>
            <a:ext cx="4014470" cy="3902710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342900" indent="-342900" latinLnBrk="0"/>
            <a:r>
              <a:rPr>
                <a:latin typeface="맑은 고딕" charset="0"/>
                <a:ea typeface="맑은 고딕" charset="0"/>
              </a:rPr>
              <a:t>Click to edit Master text styles</a:t>
            </a:r>
          </a:p>
          <a:p>
            <a:pPr marL="742950" indent="-285750" latinLnBrk="0"/>
            <a:r>
              <a:rPr>
                <a:latin typeface="맑은 고딕" charset="0"/>
                <a:ea typeface="맑은 고딕" charset="0"/>
              </a:rPr>
              <a:t>Second level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Third level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Fourth level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Fifth level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304800" y="4237355"/>
            <a:ext cx="1423670" cy="24447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US" altLang="ko-KR">
                <a:latin typeface="맑은 고딕" charset="0"/>
                <a:ea typeface="맑은 고딕" charset="0"/>
              </a:rPr>
              <a:t>6/6/2021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2082800" y="4237355"/>
            <a:ext cx="1931670" cy="24447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4368800" y="4237355"/>
            <a:ext cx="1423670" cy="24447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2.xml"></Relationship><Relationship Id="rId2" Type="http://schemas.openxmlformats.org/officeDocument/2006/relationships/slideLayout" Target="../slideLayouts/slideLayout13.xml"></Relationship><Relationship Id="rId3" Type="http://schemas.openxmlformats.org/officeDocument/2006/relationships/slideLayout" Target="../slideLayouts/slideLayout14.xml"></Relationship><Relationship Id="rId4" Type="http://schemas.openxmlformats.org/officeDocument/2006/relationships/slideLayout" Target="../slideLayouts/slideLayout15.xml"></Relationship><Relationship Id="rId5" Type="http://schemas.openxmlformats.org/officeDocument/2006/relationships/slideLayout" Target="../slideLayouts/slideLayout16.xml"></Relationship><Relationship Id="rId6" Type="http://schemas.openxmlformats.org/officeDocument/2006/relationships/slideLayout" Target="../slideLayouts/slideLayout17.xml"></Relationship><Relationship Id="rId7" Type="http://schemas.openxmlformats.org/officeDocument/2006/relationships/slideLayout" Target="../slideLayouts/slideLayout18.xml"></Relationship><Relationship Id="rId8" Type="http://schemas.openxmlformats.org/officeDocument/2006/relationships/slideLayout" Target="../slideLayouts/slideLayout19.xml"></Relationship><Relationship Id="rId9" Type="http://schemas.openxmlformats.org/officeDocument/2006/relationships/slideLayout" Target="../slideLayouts/slideLayout20.xml"></Relationship><Relationship Id="rId10" Type="http://schemas.openxmlformats.org/officeDocument/2006/relationships/slideLayout" Target="../slideLayouts/slideLayout21.xml"></Relationship><Relationship Id="rId11" Type="http://schemas.openxmlformats.org/officeDocument/2006/relationships/slideLayout" Target="../slideLayouts/slideLayout22.xml"></Relationship><Relationship Id="rId12" Type="http://schemas.openxmlformats.org/officeDocument/2006/relationships/theme" Target="../theme/theme2.xml"></Relationship></Relationships>
</file>

<file path=ppt/slideMasters/_rels/slideMaster3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3.xml"></Relationship><Relationship Id="rId2" Type="http://schemas.openxmlformats.org/officeDocument/2006/relationships/slideLayout" Target="../slideLayouts/slideLayout24.xml"></Relationship><Relationship Id="rId3" Type="http://schemas.openxmlformats.org/officeDocument/2006/relationships/slideLayout" Target="../slideLayouts/slideLayout25.xml"></Relationship><Relationship Id="rId4" Type="http://schemas.openxmlformats.org/officeDocument/2006/relationships/slideLayout" Target="../slideLayouts/slideLayout26.xml"></Relationship><Relationship Id="rId5" Type="http://schemas.openxmlformats.org/officeDocument/2006/relationships/slideLayout" Target="../slideLayouts/slideLayout27.xml"></Relationship><Relationship Id="rId6" Type="http://schemas.openxmlformats.org/officeDocument/2006/relationships/slideLayout" Target="../slideLayouts/slideLayout28.xml"></Relationship><Relationship Id="rId7" Type="http://schemas.openxmlformats.org/officeDocument/2006/relationships/slideLayout" Target="../slideLayouts/slideLayout29.xml"></Relationship><Relationship Id="rId8" Type="http://schemas.openxmlformats.org/officeDocument/2006/relationships/slideLayout" Target="../slideLayouts/slideLayout30.xml"></Relationship><Relationship Id="rId9" Type="http://schemas.openxmlformats.org/officeDocument/2006/relationships/slideLayout" Target="../slideLayouts/slideLayout31.xml"></Relationship><Relationship Id="rId10" Type="http://schemas.openxmlformats.org/officeDocument/2006/relationships/slideLayout" Target="../slideLayouts/slideLayout32.xml"></Relationship><Relationship Id="rId11" Type="http://schemas.openxmlformats.org/officeDocument/2006/relationships/slideLayout" Target="../slideLayouts/slideLayout33.xml"></Relationship><Relationship Id="rId12" Type="http://schemas.openxmlformats.org/officeDocument/2006/relationships/theme" Target="../theme/theme3.xml"></Relationship></Relationships>
</file>

<file path=ppt/slideMasters/_rels/slideMaster4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34.xml"></Relationship><Relationship Id="rId2" Type="http://schemas.openxmlformats.org/officeDocument/2006/relationships/slideLayout" Target="../slideLayouts/slideLayout35.xml"></Relationship><Relationship Id="rId3" Type="http://schemas.openxmlformats.org/officeDocument/2006/relationships/slideLayout" Target="../slideLayouts/slideLayout36.xml"></Relationship><Relationship Id="rId4" Type="http://schemas.openxmlformats.org/officeDocument/2006/relationships/slideLayout" Target="../slideLayouts/slideLayout37.xml"></Relationship><Relationship Id="rId5" Type="http://schemas.openxmlformats.org/officeDocument/2006/relationships/slideLayout" Target="../slideLayouts/slideLayout38.xml"></Relationship><Relationship Id="rId6" Type="http://schemas.openxmlformats.org/officeDocument/2006/relationships/slideLayout" Target="../slideLayouts/slideLayout39.xml"></Relationship><Relationship Id="rId7" Type="http://schemas.openxmlformats.org/officeDocument/2006/relationships/slideLayout" Target="../slideLayouts/slideLayout40.xml"></Relationship><Relationship Id="rId8" Type="http://schemas.openxmlformats.org/officeDocument/2006/relationships/slideLayout" Target="../slideLayouts/slideLayout41.xml"></Relationship><Relationship Id="rId9" Type="http://schemas.openxmlformats.org/officeDocument/2006/relationships/slideLayout" Target="../slideLayouts/slideLayout42.xml"></Relationship><Relationship Id="rId10" Type="http://schemas.openxmlformats.org/officeDocument/2006/relationships/slideLayout" Target="../slideLayouts/slideLayout43.xml"></Relationship><Relationship Id="rId11" Type="http://schemas.openxmlformats.org/officeDocument/2006/relationships/slideLayout" Target="../slideLayouts/slideLayout44.xml"></Relationship><Relationship Id="rId12" Type="http://schemas.openxmlformats.org/officeDocument/2006/relationships/theme" Target="../theme/theme4.xml"></Relationship></Relationships>
</file>

<file path=ppt/slideMasters/_rels/slideMaster5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45.xml"></Relationship><Relationship Id="rId2" Type="http://schemas.openxmlformats.org/officeDocument/2006/relationships/slideLayout" Target="../slideLayouts/slideLayout46.xml"></Relationship><Relationship Id="rId3" Type="http://schemas.openxmlformats.org/officeDocument/2006/relationships/slideLayout" Target="../slideLayouts/slideLayout47.xml"></Relationship><Relationship Id="rId4" Type="http://schemas.openxmlformats.org/officeDocument/2006/relationships/slideLayout" Target="../slideLayouts/slideLayout48.xml"></Relationship><Relationship Id="rId5" Type="http://schemas.openxmlformats.org/officeDocument/2006/relationships/slideLayout" Target="../slideLayouts/slideLayout49.xml"></Relationship><Relationship Id="rId6" Type="http://schemas.openxmlformats.org/officeDocument/2006/relationships/slideLayout" Target="../slideLayouts/slideLayout50.xml"></Relationship><Relationship Id="rId7" Type="http://schemas.openxmlformats.org/officeDocument/2006/relationships/slideLayout" Target="../slideLayouts/slideLayout51.xml"></Relationship><Relationship Id="rId8" Type="http://schemas.openxmlformats.org/officeDocument/2006/relationships/slideLayout" Target="../slideLayouts/slideLayout52.xml"></Relationship><Relationship Id="rId9" Type="http://schemas.openxmlformats.org/officeDocument/2006/relationships/slideLayout" Target="../slideLayouts/slideLayout53.xml"></Relationship><Relationship Id="rId10" Type="http://schemas.openxmlformats.org/officeDocument/2006/relationships/slideLayout" Target="../slideLayouts/slideLayout54.xml"></Relationship><Relationship Id="rId11" Type="http://schemas.openxmlformats.org/officeDocument/2006/relationships/slideLayout" Target="../slideLayouts/slideLayout55.xml"></Relationship><Relationship Id="rId12" Type="http://schemas.openxmlformats.org/officeDocument/2006/relationships/theme" Target="../theme/theme5.xml"></Relationship></Relationships>
</file>

<file path=ppt/slideMasters/_rels/slideMaster6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56.xml"></Relationship><Relationship Id="rId2" Type="http://schemas.openxmlformats.org/officeDocument/2006/relationships/slideLayout" Target="../slideLayouts/slideLayout57.xml"></Relationship><Relationship Id="rId3" Type="http://schemas.openxmlformats.org/officeDocument/2006/relationships/slideLayout" Target="../slideLayouts/slideLayout58.xml"></Relationship><Relationship Id="rId4" Type="http://schemas.openxmlformats.org/officeDocument/2006/relationships/slideLayout" Target="../slideLayouts/slideLayout59.xml"></Relationship><Relationship Id="rId5" Type="http://schemas.openxmlformats.org/officeDocument/2006/relationships/slideLayout" Target="../slideLayouts/slideLayout60.xml"></Relationship><Relationship Id="rId6" Type="http://schemas.openxmlformats.org/officeDocument/2006/relationships/slideLayout" Target="../slideLayouts/slideLayout61.xml"></Relationship><Relationship Id="rId7" Type="http://schemas.openxmlformats.org/officeDocument/2006/relationships/slideLayout" Target="../slideLayouts/slideLayout62.xml"></Relationship><Relationship Id="rId8" Type="http://schemas.openxmlformats.org/officeDocument/2006/relationships/slideLayout" Target="../slideLayouts/slideLayout63.xml"></Relationship><Relationship Id="rId9" Type="http://schemas.openxmlformats.org/officeDocument/2006/relationships/slideLayout" Target="../slideLayouts/slideLayout64.xml"></Relationship><Relationship Id="rId10" Type="http://schemas.openxmlformats.org/officeDocument/2006/relationships/slideLayout" Target="../slideLayouts/slideLayout65.xml"></Relationship><Relationship Id="rId11" Type="http://schemas.openxmlformats.org/officeDocument/2006/relationships/slideLayout" Target="../slideLayouts/slideLayout66.xml"></Relationship><Relationship Id="rId12" Type="http://schemas.openxmlformats.org/officeDocument/2006/relationships/theme" Target="../theme/theme6.xml"></Relationship></Relationships>
</file>

<file path=ppt/slideMasters/_rels/slideMaster7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67.xml"></Relationship><Relationship Id="rId2" Type="http://schemas.openxmlformats.org/officeDocument/2006/relationships/slideLayout" Target="../slideLayouts/slideLayout68.xml"></Relationship><Relationship Id="rId3" Type="http://schemas.openxmlformats.org/officeDocument/2006/relationships/slideLayout" Target="../slideLayouts/slideLayout69.xml"></Relationship><Relationship Id="rId4" Type="http://schemas.openxmlformats.org/officeDocument/2006/relationships/slideLayout" Target="../slideLayouts/slideLayout70.xml"></Relationship><Relationship Id="rId5" Type="http://schemas.openxmlformats.org/officeDocument/2006/relationships/slideLayout" Target="../slideLayouts/slideLayout71.xml"></Relationship><Relationship Id="rId6" Type="http://schemas.openxmlformats.org/officeDocument/2006/relationships/slideLayout" Target="../slideLayouts/slideLayout72.xml"></Relationship><Relationship Id="rId7" Type="http://schemas.openxmlformats.org/officeDocument/2006/relationships/slideLayout" Target="../slideLayouts/slideLayout73.xml"></Relationship><Relationship Id="rId8" Type="http://schemas.openxmlformats.org/officeDocument/2006/relationships/slideLayout" Target="../slideLayouts/slideLayout74.xml"></Relationship><Relationship Id="rId9" Type="http://schemas.openxmlformats.org/officeDocument/2006/relationships/slideLayout" Target="../slideLayouts/slideLayout75.xml"></Relationship><Relationship Id="rId10" Type="http://schemas.openxmlformats.org/officeDocument/2006/relationships/slideLayout" Target="../slideLayouts/slideLayout76.xml"></Relationship><Relationship Id="rId11" Type="http://schemas.openxmlformats.org/officeDocument/2006/relationships/slideLayout" Target="../slideLayouts/slideLayout77.xml"></Relationship><Relationship Id="rId12" Type="http://schemas.openxmlformats.org/officeDocument/2006/relationships/theme" Target="../theme/theme7.xml"></Relationship></Relationships>
</file>

<file path=ppt/slideMasters/_rels/slideMaster8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8.xml"></Relationship><Relationship Id="rId2" Type="http://schemas.openxmlformats.org/officeDocument/2006/relationships/slideLayout" Target="../slideLayouts/slideLayout79.xml"></Relationship><Relationship Id="rId3" Type="http://schemas.openxmlformats.org/officeDocument/2006/relationships/slideLayout" Target="../slideLayouts/slideLayout80.xml"></Relationship><Relationship Id="rId4" Type="http://schemas.openxmlformats.org/officeDocument/2006/relationships/slideLayout" Target="../slideLayouts/slideLayout81.xml"></Relationship><Relationship Id="rId5" Type="http://schemas.openxmlformats.org/officeDocument/2006/relationships/slideLayout" Target="../slideLayouts/slideLayout82.xml"></Relationship><Relationship Id="rId6" Type="http://schemas.openxmlformats.org/officeDocument/2006/relationships/slideLayout" Target="../slideLayouts/slideLayout83.xml"></Relationship><Relationship Id="rId7" Type="http://schemas.openxmlformats.org/officeDocument/2006/relationships/slideLayout" Target="../slideLayouts/slideLayout84.xml"></Relationship><Relationship Id="rId8" Type="http://schemas.openxmlformats.org/officeDocument/2006/relationships/slideLayout" Target="../slideLayouts/slideLayout85.xml"></Relationship><Relationship Id="rId9" Type="http://schemas.openxmlformats.org/officeDocument/2006/relationships/slideLayout" Target="../slideLayouts/slideLayout86.xml"></Relationship><Relationship Id="rId10" Type="http://schemas.openxmlformats.org/officeDocument/2006/relationships/slideLayout" Target="../slideLayouts/slideLayout87.xml"></Relationship><Relationship Id="rId11" Type="http://schemas.openxmlformats.org/officeDocument/2006/relationships/slideLayout" Target="../slideLayouts/slideLayout88.xml"></Relationship><Relationship Id="rId12" Type="http://schemas.openxmlformats.org/officeDocument/2006/relationships/theme" Target="../theme/theme8.xml"></Relationship></Relationships>
</file>

<file path=ppt/slideMasters/_rels/slideMaster9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89.xml"></Relationship><Relationship Id="rId2" Type="http://schemas.openxmlformats.org/officeDocument/2006/relationships/slideLayout" Target="../slideLayouts/slideLayout90.xml"></Relationship><Relationship Id="rId3" Type="http://schemas.openxmlformats.org/officeDocument/2006/relationships/slideLayout" Target="../slideLayouts/slideLayout91.xml"></Relationship><Relationship Id="rId4" Type="http://schemas.openxmlformats.org/officeDocument/2006/relationships/slideLayout" Target="../slideLayouts/slideLayout92.xml"></Relationship><Relationship Id="rId5" Type="http://schemas.openxmlformats.org/officeDocument/2006/relationships/slideLayout" Target="../slideLayouts/slideLayout93.xml"></Relationship><Relationship Id="rId6" Type="http://schemas.openxmlformats.org/officeDocument/2006/relationships/slideLayout" Target="../slideLayouts/slideLayout94.xml"></Relationship><Relationship Id="rId7" Type="http://schemas.openxmlformats.org/officeDocument/2006/relationships/slideLayout" Target="../slideLayouts/slideLayout95.xml"></Relationship><Relationship Id="rId8" Type="http://schemas.openxmlformats.org/officeDocument/2006/relationships/slideLayout" Target="../slideLayouts/slideLayout96.xml"></Relationship><Relationship Id="rId9" Type="http://schemas.openxmlformats.org/officeDocument/2006/relationships/slideLayout" Target="../slideLayouts/slideLayout97.xml"></Relationship><Relationship Id="rId10" Type="http://schemas.openxmlformats.org/officeDocument/2006/relationships/slideLayout" Target="../slideLayouts/slideLayout98.xml"></Relationship><Relationship Id="rId11" Type="http://schemas.openxmlformats.org/officeDocument/2006/relationships/slideLayout" Target="../slideLayouts/slideLayout99.xml"></Relationship><Relationship Id="rId12" Type="http://schemas.openxmlformats.org/officeDocument/2006/relationships/theme" Target="../theme/theme9.xml"></Relationship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ED09F3-42FA-4000-BA19-9FDED2BD3142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0494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870" cy="1327150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838200" y="1825625"/>
            <a:ext cx="10516870" cy="435292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2021-03-15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655" r:id="rId1"/>
    <p:sldLayoutId id="2147486656" r:id="rId2"/>
    <p:sldLayoutId id="2147486657" r:id="rId3"/>
    <p:sldLayoutId id="2147486658" r:id="rId4"/>
    <p:sldLayoutId id="2147486659" r:id="rId5"/>
    <p:sldLayoutId id="2147486660" r:id="rId6"/>
    <p:sldLayoutId id="2147486661" r:id="rId7"/>
    <p:sldLayoutId id="2147486662" r:id="rId8"/>
    <p:sldLayoutId id="2147486663" r:id="rId9"/>
    <p:sldLayoutId id="2147486664" r:id="rId10"/>
    <p:sldLayoutId id="2147486665" r:id="rId11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xStyles>
    <p:titleStyle>
      <a:lvl1pPr algn="ctr" marL="0" indent="0" defTabSz="914400" latinLnBrk="1">
        <a:buNone/>
        <a:defRPr lang="ko-KR" smtClean="0" sz="4400" baseline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algn="l" marL="342900" indent="-342900" defTabSz="914400" latinLnBrk="1">
        <a:spcBef>
          <a:spcPct val="20000"/>
        </a:spcBef>
        <a:buFont typeface="Arial"/>
        <a:buChar char="0"/>
        <a:defRPr lang="ko-KR" smtClean="0" sz="2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742950" indent="-285750" defTabSz="914400" latinLnBrk="1">
        <a:buChar char="-"/>
        <a:defRPr lang="ko-KR" smtClean="0" sz="2400"/>
      </a:lvl2pPr>
      <a:lvl3pPr lvl="2" marL="1143000" indent="-228600" defTabSz="914400" latinLnBrk="1">
        <a:buChar char="0"/>
        <a:defRPr lang="ko-KR" smtClean="0" sz="2000"/>
      </a:lvl3pPr>
      <a:lvl4pPr lvl="3" marL="1600200" indent="-228600" defTabSz="914400" latinLnBrk="1">
        <a:buChar char="-"/>
        <a:defRPr lang="ko-KR" smtClean="0" sz="1800"/>
      </a:lvl4pPr>
      <a:lvl5pPr lvl="4" marL="2057400" indent="-228600" defTabSz="914400" latinLnBrk="1">
        <a:buChar char="-69"/>
        <a:defRPr lang="ko-KR" smtClean="0" sz="1800"/>
      </a:lvl5pPr>
    </p:bodyStyle>
    <p:otherStyle>
      <a:lvl1pPr algn="l" marL="0" indent="0" defTabSz="914400" latinLnBrk="1">
        <a:buNone/>
        <a:defRPr lang="ko-KR" smtClean="0" sz="1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457200" indent="0" defTabSz="914400" latinLnBrk="1">
        <a:defRPr lang="ko-KR" smtClean="0"/>
      </a:lvl2pPr>
      <a:lvl3pPr lvl="2" marL="914400" indent="0" defTabSz="914400" latinLnBrk="1">
        <a:defRPr lang="ko-KR" smtClean="0"/>
      </a:lvl3pPr>
      <a:lvl4pPr lvl="3" marL="1371600" indent="0" defTabSz="914400" latinLnBrk="1">
        <a:defRPr lang="ko-KR" smtClean="0"/>
      </a:lvl4pPr>
      <a:lvl5pPr lvl="4" marL="1828800" indent="0" defTabSz="914400" latinLnBrk="1">
        <a:defRPr lang="ko-KR" smtClean="0"/>
      </a:lvl5pPr>
    </p:otherStyle>
  </p:txStyles>
  <p:timing>
    <p:tnLst>
      <p:par>
        <p:cTn id="1" dur="indefinite" restart="never" nodeType="tmRoot"/>
      </p:par>
    </p:tnLst>
  </p:timing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870" cy="1327150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838200" y="1825625"/>
            <a:ext cx="10516870" cy="435292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2021-03-15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666" r:id="rId1"/>
    <p:sldLayoutId id="2147486667" r:id="rId2"/>
    <p:sldLayoutId id="2147486668" r:id="rId3"/>
    <p:sldLayoutId id="2147486669" r:id="rId4"/>
    <p:sldLayoutId id="2147486670" r:id="rId5"/>
    <p:sldLayoutId id="2147486671" r:id="rId6"/>
    <p:sldLayoutId id="2147486672" r:id="rId7"/>
    <p:sldLayoutId id="2147486673" r:id="rId8"/>
    <p:sldLayoutId id="2147486674" r:id="rId9"/>
    <p:sldLayoutId id="2147486675" r:id="rId10"/>
    <p:sldLayoutId id="2147486676" r:id="rId11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xStyles>
    <p:titleStyle>
      <a:lvl1pPr algn="ctr" marL="0" indent="0" defTabSz="914400" latinLnBrk="1">
        <a:buNone/>
        <a:defRPr lang="ko-KR" smtClean="0" sz="4400" baseline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algn="l" marL="342900" indent="-342900" defTabSz="914400" latinLnBrk="1">
        <a:spcBef>
          <a:spcPct val="20000"/>
        </a:spcBef>
        <a:buFont typeface="Arial"/>
        <a:buChar char="0"/>
        <a:defRPr lang="ko-KR" smtClean="0" sz="2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742950" indent="-285750" defTabSz="914400" latinLnBrk="1">
        <a:buChar char="-"/>
        <a:defRPr lang="ko-KR" smtClean="0" sz="2400"/>
      </a:lvl2pPr>
      <a:lvl3pPr lvl="2" marL="1143000" indent="-228600" defTabSz="914400" latinLnBrk="1">
        <a:buChar char="0"/>
        <a:defRPr lang="ko-KR" smtClean="0" sz="2000"/>
      </a:lvl3pPr>
      <a:lvl4pPr lvl="3" marL="1600200" indent="-228600" defTabSz="914400" latinLnBrk="1">
        <a:buChar char="-"/>
        <a:defRPr lang="ko-KR" smtClean="0" sz="1800"/>
      </a:lvl4pPr>
      <a:lvl5pPr lvl="4" marL="2057400" indent="-228600" defTabSz="914400" latinLnBrk="1">
        <a:buChar char="-69"/>
        <a:defRPr lang="ko-KR" smtClean="0" sz="1800"/>
      </a:lvl5pPr>
    </p:bodyStyle>
    <p:otherStyle>
      <a:lvl1pPr algn="l" marL="0" indent="0" defTabSz="914400" latinLnBrk="1">
        <a:buNone/>
        <a:defRPr lang="ko-KR" smtClean="0" sz="1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457200" indent="0" defTabSz="914400" latinLnBrk="1">
        <a:defRPr lang="ko-KR" smtClean="0"/>
      </a:lvl2pPr>
      <a:lvl3pPr lvl="2" marL="914400" indent="0" defTabSz="914400" latinLnBrk="1">
        <a:defRPr lang="ko-KR" smtClean="0"/>
      </a:lvl3pPr>
      <a:lvl4pPr lvl="3" marL="1371600" indent="0" defTabSz="914400" latinLnBrk="1">
        <a:defRPr lang="ko-KR" smtClean="0"/>
      </a:lvl4pPr>
      <a:lvl5pPr lvl="4" marL="1828800" indent="0" defTabSz="914400" latinLnBrk="1">
        <a:defRPr lang="ko-KR" smtClean="0"/>
      </a:lvl5pPr>
    </p:otherStyle>
  </p:txStyles>
  <p:timing>
    <p:tnLst>
      <p:par>
        <p:cTn id="1" dur="indefinite" restart="never" nodeType="tmRoot"/>
      </p:par>
    </p:tnLst>
  </p:timing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870" cy="1327150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838200" y="1825625"/>
            <a:ext cx="10516870" cy="435292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2021-03-15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677" r:id="rId1"/>
    <p:sldLayoutId id="2147486678" r:id="rId2"/>
    <p:sldLayoutId id="2147486679" r:id="rId3"/>
    <p:sldLayoutId id="2147486680" r:id="rId4"/>
    <p:sldLayoutId id="2147486681" r:id="rId5"/>
    <p:sldLayoutId id="2147486682" r:id="rId6"/>
    <p:sldLayoutId id="2147486683" r:id="rId7"/>
    <p:sldLayoutId id="2147486684" r:id="rId8"/>
    <p:sldLayoutId id="2147486685" r:id="rId9"/>
    <p:sldLayoutId id="2147486686" r:id="rId10"/>
    <p:sldLayoutId id="2147486687" r:id="rId11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xStyles>
    <p:titleStyle>
      <a:lvl1pPr algn="ctr" marL="0" indent="0" defTabSz="914400" latinLnBrk="1">
        <a:buNone/>
        <a:defRPr lang="ko-KR" smtClean="0" sz="4400" baseline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algn="l" marL="342900" indent="-342900" defTabSz="914400" latinLnBrk="1">
        <a:spcBef>
          <a:spcPct val="20000"/>
        </a:spcBef>
        <a:buFont typeface="Arial"/>
        <a:buChar char="0"/>
        <a:defRPr lang="ko-KR" smtClean="0" sz="2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742950" indent="-285750" defTabSz="914400" latinLnBrk="1">
        <a:buChar char="-"/>
        <a:defRPr lang="ko-KR" smtClean="0" sz="2400"/>
      </a:lvl2pPr>
      <a:lvl3pPr lvl="2" marL="1143000" indent="-228600" defTabSz="914400" latinLnBrk="1">
        <a:buChar char="0"/>
        <a:defRPr lang="ko-KR" smtClean="0" sz="2000"/>
      </a:lvl3pPr>
      <a:lvl4pPr lvl="3" marL="1600200" indent="-228600" defTabSz="914400" latinLnBrk="1">
        <a:buChar char="-"/>
        <a:defRPr lang="ko-KR" smtClean="0" sz="1800"/>
      </a:lvl4pPr>
      <a:lvl5pPr lvl="4" marL="2057400" indent="-228600" defTabSz="914400" latinLnBrk="1">
        <a:buChar char="-69"/>
        <a:defRPr lang="ko-KR" smtClean="0" sz="1800"/>
      </a:lvl5pPr>
    </p:bodyStyle>
    <p:otherStyle>
      <a:lvl1pPr algn="l" marL="0" indent="0" defTabSz="914400" latinLnBrk="1">
        <a:buNone/>
        <a:defRPr lang="ko-KR" smtClean="0" sz="1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457200" indent="0" defTabSz="914400" latinLnBrk="1">
        <a:defRPr lang="ko-KR" smtClean="0"/>
      </a:lvl2pPr>
      <a:lvl3pPr lvl="2" marL="914400" indent="0" defTabSz="914400" latinLnBrk="1">
        <a:defRPr lang="ko-KR" smtClean="0"/>
      </a:lvl3pPr>
      <a:lvl4pPr lvl="3" marL="1371600" indent="0" defTabSz="914400" latinLnBrk="1">
        <a:defRPr lang="ko-KR" smtClean="0"/>
      </a:lvl4pPr>
      <a:lvl5pPr lvl="4" marL="1828800" indent="0" defTabSz="914400" latinLnBrk="1">
        <a:defRPr lang="ko-KR" smtClean="0"/>
      </a:lvl5pPr>
    </p:otherStyle>
  </p:txStyles>
  <p:timing>
    <p:tnLst>
      <p:par>
        <p:cTn id="1" dur="indefinite" restart="never" nodeType="tmRoot"/>
      </p:par>
    </p:tnLst>
  </p:timing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870" cy="1327150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838200" y="1825625"/>
            <a:ext cx="10516870" cy="435292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2021-03-15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688" r:id="rId1"/>
    <p:sldLayoutId id="2147486689" r:id="rId2"/>
    <p:sldLayoutId id="2147486690" r:id="rId3"/>
    <p:sldLayoutId id="2147486691" r:id="rId4"/>
    <p:sldLayoutId id="2147486692" r:id="rId5"/>
    <p:sldLayoutId id="2147486693" r:id="rId6"/>
    <p:sldLayoutId id="2147486694" r:id="rId7"/>
    <p:sldLayoutId id="2147486695" r:id="rId8"/>
    <p:sldLayoutId id="2147486696" r:id="rId9"/>
    <p:sldLayoutId id="2147486697" r:id="rId10"/>
    <p:sldLayoutId id="2147486698" r:id="rId11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xStyles>
    <p:titleStyle>
      <a:lvl1pPr algn="ctr" marL="0" indent="0" defTabSz="914400" latinLnBrk="1">
        <a:buNone/>
        <a:defRPr lang="ko-KR" smtClean="0" sz="4400" baseline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algn="l" marL="342900" indent="-342900" defTabSz="914400" latinLnBrk="1">
        <a:spcBef>
          <a:spcPct val="20000"/>
        </a:spcBef>
        <a:buFont typeface="Arial"/>
        <a:buChar char="0"/>
        <a:defRPr lang="ko-KR" smtClean="0" sz="2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742950" indent="-285750" defTabSz="914400" latinLnBrk="1">
        <a:buChar char="-"/>
        <a:defRPr lang="ko-KR" smtClean="0" sz="2400"/>
      </a:lvl2pPr>
      <a:lvl3pPr lvl="2" marL="1143000" indent="-228600" defTabSz="914400" latinLnBrk="1">
        <a:buChar char="0"/>
        <a:defRPr lang="ko-KR" smtClean="0" sz="2000"/>
      </a:lvl3pPr>
      <a:lvl4pPr lvl="3" marL="1600200" indent="-228600" defTabSz="914400" latinLnBrk="1">
        <a:buChar char="-"/>
        <a:defRPr lang="ko-KR" smtClean="0" sz="1800"/>
      </a:lvl4pPr>
      <a:lvl5pPr lvl="4" marL="2057400" indent="-228600" defTabSz="914400" latinLnBrk="1">
        <a:buChar char="-69"/>
        <a:defRPr lang="ko-KR" smtClean="0" sz="1800"/>
      </a:lvl5pPr>
    </p:bodyStyle>
    <p:otherStyle>
      <a:lvl1pPr algn="l" marL="0" indent="0" defTabSz="914400" latinLnBrk="1">
        <a:buNone/>
        <a:defRPr lang="ko-KR" smtClean="0" sz="1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457200" indent="0" defTabSz="914400" latinLnBrk="1">
        <a:defRPr lang="ko-KR" smtClean="0"/>
      </a:lvl2pPr>
      <a:lvl3pPr lvl="2" marL="914400" indent="0" defTabSz="914400" latinLnBrk="1">
        <a:defRPr lang="ko-KR" smtClean="0"/>
      </a:lvl3pPr>
      <a:lvl4pPr lvl="3" marL="1371600" indent="0" defTabSz="914400" latinLnBrk="1">
        <a:defRPr lang="ko-KR" smtClean="0"/>
      </a:lvl4pPr>
      <a:lvl5pPr lvl="4" marL="1828800" indent="0" defTabSz="914400" latinLnBrk="1">
        <a:defRPr lang="ko-KR" smtClean="0"/>
      </a:lvl5pPr>
    </p:otherStyle>
  </p:txStyles>
  <p:timing>
    <p:tnLst>
      <p:par>
        <p:cTn id="1" dur="indefinite" restart="never" nodeType="tmRoot"/>
      </p:par>
    </p:tnLst>
  </p:timing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870" cy="1327150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838200" y="1825625"/>
            <a:ext cx="10516870" cy="435292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2021-03-15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699" r:id="rId1"/>
    <p:sldLayoutId id="2147486700" r:id="rId2"/>
    <p:sldLayoutId id="2147486701" r:id="rId3"/>
    <p:sldLayoutId id="2147486702" r:id="rId4"/>
    <p:sldLayoutId id="2147486703" r:id="rId5"/>
    <p:sldLayoutId id="2147486704" r:id="rId6"/>
    <p:sldLayoutId id="2147486705" r:id="rId7"/>
    <p:sldLayoutId id="2147486706" r:id="rId8"/>
    <p:sldLayoutId id="2147486707" r:id="rId9"/>
    <p:sldLayoutId id="2147486708" r:id="rId10"/>
    <p:sldLayoutId id="2147486709" r:id="rId11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xStyles>
    <p:titleStyle>
      <a:lvl1pPr algn="ctr" marL="0" indent="0" defTabSz="914400" latinLnBrk="1">
        <a:buNone/>
        <a:defRPr lang="ko-KR" smtClean="0" sz="4400" baseline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algn="l" marL="342900" indent="-342900" defTabSz="914400" latinLnBrk="1">
        <a:spcBef>
          <a:spcPct val="20000"/>
        </a:spcBef>
        <a:buFont typeface="Arial"/>
        <a:buChar char="0"/>
        <a:defRPr lang="ko-KR" smtClean="0" sz="2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742950" indent="-285750" defTabSz="914400" latinLnBrk="1">
        <a:buChar char="-"/>
        <a:defRPr lang="ko-KR" smtClean="0" sz="2400"/>
      </a:lvl2pPr>
      <a:lvl3pPr lvl="2" marL="1143000" indent="-228600" defTabSz="914400" latinLnBrk="1">
        <a:buChar char="0"/>
        <a:defRPr lang="ko-KR" smtClean="0" sz="2000"/>
      </a:lvl3pPr>
      <a:lvl4pPr lvl="3" marL="1600200" indent="-228600" defTabSz="914400" latinLnBrk="1">
        <a:buChar char="-"/>
        <a:defRPr lang="ko-KR" smtClean="0" sz="1800"/>
      </a:lvl4pPr>
      <a:lvl5pPr lvl="4" marL="2057400" indent="-228600" defTabSz="914400" latinLnBrk="1">
        <a:buChar char="-69"/>
        <a:defRPr lang="ko-KR" smtClean="0" sz="1800"/>
      </a:lvl5pPr>
    </p:bodyStyle>
    <p:otherStyle>
      <a:lvl1pPr algn="l" marL="0" indent="0" defTabSz="914400" latinLnBrk="1">
        <a:buNone/>
        <a:defRPr lang="ko-KR" smtClean="0" sz="1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457200" indent="0" defTabSz="914400" latinLnBrk="1">
        <a:defRPr lang="ko-KR" smtClean="0"/>
      </a:lvl2pPr>
      <a:lvl3pPr lvl="2" marL="914400" indent="0" defTabSz="914400" latinLnBrk="1">
        <a:defRPr lang="ko-KR" smtClean="0"/>
      </a:lvl3pPr>
      <a:lvl4pPr lvl="3" marL="1371600" indent="0" defTabSz="914400" latinLnBrk="1">
        <a:defRPr lang="ko-KR" smtClean="0"/>
      </a:lvl4pPr>
      <a:lvl5pPr lvl="4" marL="1828800" indent="0" defTabSz="914400" latinLnBrk="1">
        <a:defRPr lang="ko-KR" smtClean="0"/>
      </a:lvl5pPr>
    </p:otherStyle>
  </p:txStyles>
  <p:timing>
    <p:tnLst>
      <p:par>
        <p:cTn id="1" dur="indefinite" restart="never" nodeType="tmRoot"/>
      </p:par>
    </p:tnLst>
  </p:timing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870" cy="1327150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838200" y="1825625"/>
            <a:ext cx="10516870" cy="435292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2021-03-15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710" r:id="rId1"/>
    <p:sldLayoutId id="2147486711" r:id="rId2"/>
    <p:sldLayoutId id="2147486712" r:id="rId3"/>
    <p:sldLayoutId id="2147486713" r:id="rId4"/>
    <p:sldLayoutId id="2147486714" r:id="rId5"/>
    <p:sldLayoutId id="2147486715" r:id="rId6"/>
    <p:sldLayoutId id="2147486716" r:id="rId7"/>
    <p:sldLayoutId id="2147486717" r:id="rId8"/>
    <p:sldLayoutId id="2147486718" r:id="rId9"/>
    <p:sldLayoutId id="2147486719" r:id="rId10"/>
    <p:sldLayoutId id="2147486720" r:id="rId11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xStyles>
    <p:titleStyle>
      <a:lvl1pPr algn="ctr" marL="0" indent="0" defTabSz="914400" latinLnBrk="1">
        <a:buNone/>
        <a:defRPr lang="ko-KR" smtClean="0" sz="4400" baseline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algn="l" marL="342900" indent="-342900" defTabSz="914400" latinLnBrk="1">
        <a:spcBef>
          <a:spcPct val="20000"/>
        </a:spcBef>
        <a:buFont typeface="Arial"/>
        <a:buChar char="0"/>
        <a:defRPr lang="ko-KR" smtClean="0" sz="2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742950" indent="-285750" defTabSz="914400" latinLnBrk="1">
        <a:buChar char="-"/>
        <a:defRPr lang="ko-KR" smtClean="0" sz="2400"/>
      </a:lvl2pPr>
      <a:lvl3pPr lvl="2" marL="1143000" indent="-228600" defTabSz="914400" latinLnBrk="1">
        <a:buChar char="0"/>
        <a:defRPr lang="ko-KR" smtClean="0" sz="2000"/>
      </a:lvl3pPr>
      <a:lvl4pPr lvl="3" marL="1600200" indent="-228600" defTabSz="914400" latinLnBrk="1">
        <a:buChar char="-"/>
        <a:defRPr lang="ko-KR" smtClean="0" sz="1800"/>
      </a:lvl4pPr>
      <a:lvl5pPr lvl="4" marL="2057400" indent="-228600" defTabSz="914400" latinLnBrk="1">
        <a:buChar char="-69"/>
        <a:defRPr lang="ko-KR" smtClean="0" sz="1800"/>
      </a:lvl5pPr>
    </p:bodyStyle>
    <p:otherStyle>
      <a:lvl1pPr algn="l" marL="0" indent="0" defTabSz="914400" latinLnBrk="1">
        <a:buNone/>
        <a:defRPr lang="ko-KR" smtClean="0" sz="1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457200" indent="0" defTabSz="914400" latinLnBrk="1">
        <a:defRPr lang="ko-KR" smtClean="0"/>
      </a:lvl2pPr>
      <a:lvl3pPr lvl="2" marL="914400" indent="0" defTabSz="914400" latinLnBrk="1">
        <a:defRPr lang="ko-KR" smtClean="0"/>
      </a:lvl3pPr>
      <a:lvl4pPr lvl="3" marL="1371600" indent="0" defTabSz="914400" latinLnBrk="1">
        <a:defRPr lang="ko-KR" smtClean="0"/>
      </a:lvl4pPr>
      <a:lvl5pPr lvl="4" marL="1828800" indent="0" defTabSz="914400" latinLnBrk="1">
        <a:defRPr lang="ko-KR" smtClean="0"/>
      </a:lvl5pPr>
    </p:otherStyle>
  </p:txStyles>
  <p:timing>
    <p:tnLst>
      <p:par>
        <p:cTn id="1" dur="indefinite" restart="never" nodeType="tmRoot"/>
      </p:par>
    </p:tnLst>
  </p:timing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304800" y="182880"/>
            <a:ext cx="5487670" cy="763270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Click to edit Master title style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304800" y="1066800"/>
            <a:ext cx="5487670" cy="30187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 sz="1800">
                <a:latin typeface="맑은 고딕" charset="0"/>
                <a:ea typeface="맑은 고딕" charset="0"/>
              </a:rPr>
              <a:t>Click to edit Master text styles</a:t>
            </a:r>
          </a:p>
          <a:p>
            <a:pPr marL="342900" indent="-342900" latinLnBrk="0"/>
            <a:r>
              <a:rPr sz="1800">
                <a:latin typeface="맑은 고딕" charset="0"/>
                <a:ea typeface="맑은 고딕" charset="0"/>
              </a:rPr>
              <a:t>Second level</a:t>
            </a:r>
          </a:p>
          <a:p>
            <a:pPr marL="342900" indent="-342900" latinLnBrk="0"/>
            <a:r>
              <a:rPr sz="1800">
                <a:latin typeface="맑은 고딕" charset="0"/>
                <a:ea typeface="맑은 고딕" charset="0"/>
              </a:rPr>
              <a:t>Third level</a:t>
            </a:r>
          </a:p>
          <a:p>
            <a:pPr marL="342900" indent="-342900" latinLnBrk="0"/>
            <a:r>
              <a:rPr sz="1800">
                <a:latin typeface="맑은 고딕" charset="0"/>
                <a:ea typeface="맑은 고딕" charset="0"/>
              </a:rPr>
              <a:t>Fourth level</a:t>
            </a:r>
          </a:p>
          <a:p>
            <a:pPr marL="342900" indent="-342900" latinLnBrk="0"/>
            <a:r>
              <a:rPr sz="1800">
                <a:latin typeface="맑은 고딕" charset="0"/>
                <a:ea typeface="맑은 고딕" charset="0"/>
              </a:rPr>
              <a:t>Fifth level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304800" y="4237355"/>
            <a:ext cx="1423670" cy="24447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US" altLang="ko-KR">
                <a:latin typeface="맑은 고딕" charset="0"/>
                <a:ea typeface="맑은 고딕" charset="0"/>
              </a:rPr>
              <a:t>6/6/2021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2082800" y="4237355"/>
            <a:ext cx="1931670" cy="24447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4368800" y="4237355"/>
            <a:ext cx="1423670" cy="24447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sz="1800">
                <a:latin typeface="맑은 고딕" charset="0"/>
                <a:ea typeface="맑은 고딕" charset="0"/>
              </a:rPr>
              <a:t>�#�</a:t>
            </a:fld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721" r:id="rId1"/>
    <p:sldLayoutId id="2147486722" r:id="rId2"/>
    <p:sldLayoutId id="2147486723" r:id="rId3"/>
    <p:sldLayoutId id="2147486724" r:id="rId4"/>
    <p:sldLayoutId id="2147486725" r:id="rId5"/>
    <p:sldLayoutId id="2147486726" r:id="rId6"/>
    <p:sldLayoutId id="2147486727" r:id="rId7"/>
    <p:sldLayoutId id="2147486728" r:id="rId8"/>
    <p:sldLayoutId id="2147486729" r:id="rId9"/>
    <p:sldLayoutId id="2147486730" r:id="rId10"/>
    <p:sldLayoutId id="2147486731" r:id="rId11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xStyles>
    <p:titleStyle>
      <a:lvl1pPr algn="ctr" marL="0" indent="0" defTabSz="914400" latinLnBrk="1">
        <a:buNone/>
        <a:defRPr lang="ko-KR" smtClean="0" sz="4400" baseline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algn="l" marL="342900" indent="-342900" defTabSz="914400" latinLnBrk="1">
        <a:spcBef>
          <a:spcPct val="20000"/>
        </a:spcBef>
        <a:buFont typeface="Arial"/>
        <a:buChar char="0"/>
        <a:defRPr lang="ko-KR" smtClean="0" sz="2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742950" indent="-285750" defTabSz="914400" latinLnBrk="1">
        <a:buChar char="-"/>
        <a:defRPr lang="ko-KR" smtClean="0" sz="2400"/>
      </a:lvl2pPr>
      <a:lvl3pPr lvl="2" marL="1143000" indent="-228600" defTabSz="914400" latinLnBrk="1">
        <a:buChar char="0"/>
        <a:defRPr lang="ko-KR" smtClean="0" sz="2000"/>
      </a:lvl3pPr>
      <a:lvl4pPr lvl="3" marL="1600200" indent="-228600" defTabSz="914400" latinLnBrk="1">
        <a:buChar char="-"/>
        <a:defRPr lang="ko-KR" smtClean="0" sz="1800"/>
      </a:lvl4pPr>
      <a:lvl5pPr lvl="4" marL="2057400" indent="-228600" defTabSz="914400" latinLnBrk="1">
        <a:buChar char="-69"/>
        <a:defRPr lang="ko-KR" smtClean="0" sz="1800"/>
      </a:lvl5pPr>
    </p:bodyStyle>
    <p:otherStyle>
      <a:lvl1pPr algn="l" marL="0" indent="0" defTabSz="914400" latinLnBrk="1">
        <a:buNone/>
        <a:defRPr lang="ko-KR" smtClean="0" sz="1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457200" indent="0" defTabSz="914400" latinLnBrk="1">
        <a:defRPr lang="ko-KR" smtClean="0"/>
      </a:lvl2pPr>
      <a:lvl3pPr lvl="2" marL="914400" indent="0" defTabSz="914400" latinLnBrk="1">
        <a:defRPr lang="ko-KR" smtClean="0"/>
      </a:lvl3pPr>
      <a:lvl4pPr lvl="3" marL="1371600" indent="0" defTabSz="914400" latinLnBrk="1">
        <a:defRPr lang="ko-KR" smtClean="0"/>
      </a:lvl4pPr>
      <a:lvl5pPr lvl="4" marL="1828800" indent="0" defTabSz="914400" latinLnBrk="1">
        <a:defRPr lang="ko-KR" smtClean="0"/>
      </a:lvl5pPr>
    </p:otherStyle>
  </p:txStyles>
  <p:timing>
    <p:tnLst>
      <p:par>
        <p:cTn id="1" dur="indefinite" restart="never" nodeType="tmRoot"/>
      </p:par>
    </p:tnLst>
  </p:timing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304800" y="182880"/>
            <a:ext cx="5487670" cy="763270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Click to edit Master title style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304800" y="1066800"/>
            <a:ext cx="5487670" cy="30187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/>
            <a:r>
              <a:rPr sz="1800">
                <a:latin typeface="맑은 고딕" charset="0"/>
                <a:ea typeface="맑은 고딕" charset="0"/>
              </a:rPr>
              <a:t>Click to edit Master text styles</a:t>
            </a:r>
          </a:p>
          <a:p>
            <a:pPr marL="342900" indent="-342900" latinLnBrk="0"/>
            <a:r>
              <a:rPr sz="1800">
                <a:latin typeface="맑은 고딕" charset="0"/>
                <a:ea typeface="맑은 고딕" charset="0"/>
              </a:rPr>
              <a:t>Second level</a:t>
            </a:r>
          </a:p>
          <a:p>
            <a:pPr marL="342900" indent="-342900" latinLnBrk="0"/>
            <a:r>
              <a:rPr sz="1800">
                <a:latin typeface="맑은 고딕" charset="0"/>
                <a:ea typeface="맑은 고딕" charset="0"/>
              </a:rPr>
              <a:t>Third level</a:t>
            </a:r>
          </a:p>
          <a:p>
            <a:pPr marL="342900" indent="-342900" latinLnBrk="0"/>
            <a:r>
              <a:rPr sz="1800">
                <a:latin typeface="맑은 고딕" charset="0"/>
                <a:ea typeface="맑은 고딕" charset="0"/>
              </a:rPr>
              <a:t>Fourth level</a:t>
            </a:r>
          </a:p>
          <a:p>
            <a:pPr marL="342900" indent="-342900" latinLnBrk="0"/>
            <a:r>
              <a:rPr sz="1800">
                <a:latin typeface="맑은 고딕" charset="0"/>
                <a:ea typeface="맑은 고딕" charset="0"/>
              </a:rPr>
              <a:t>Fifth level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304800" y="4237355"/>
            <a:ext cx="1423670" cy="24447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US" altLang="ko-KR">
                <a:latin typeface="맑은 고딕" charset="0"/>
                <a:ea typeface="맑은 고딕" charset="0"/>
              </a:rPr>
              <a:t>6/6/2021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2082800" y="4237355"/>
            <a:ext cx="1931670" cy="24447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4368800" y="4237355"/>
            <a:ext cx="1423670" cy="24447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sz="1800">
                <a:latin typeface="맑은 고딕" charset="0"/>
                <a:ea typeface="맑은 고딕" charset="0"/>
              </a:rPr>
              <a:t>�#�</a:t>
            </a:fld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732" r:id="rId1"/>
    <p:sldLayoutId id="2147486733" r:id="rId2"/>
    <p:sldLayoutId id="2147486734" r:id="rId3"/>
    <p:sldLayoutId id="2147486735" r:id="rId4"/>
    <p:sldLayoutId id="2147486736" r:id="rId5"/>
    <p:sldLayoutId id="2147486737" r:id="rId6"/>
    <p:sldLayoutId id="2147486738" r:id="rId7"/>
    <p:sldLayoutId id="2147486739" r:id="rId8"/>
    <p:sldLayoutId id="2147486740" r:id="rId9"/>
    <p:sldLayoutId id="2147486741" r:id="rId10"/>
    <p:sldLayoutId id="2147486742" r:id="rId11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xStyles>
    <p:titleStyle>
      <a:lvl1pPr algn="ctr" marL="0" indent="0" defTabSz="914400" latinLnBrk="1">
        <a:buNone/>
        <a:defRPr lang="ko-KR" smtClean="0" sz="4400" baseline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algn="l" marL="342900" indent="-342900" defTabSz="914400" latinLnBrk="1">
        <a:spcBef>
          <a:spcPct val="20000"/>
        </a:spcBef>
        <a:buFont typeface="Arial"/>
        <a:buChar char="0"/>
        <a:defRPr lang="ko-KR" smtClean="0" sz="2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742950" indent="-285750" defTabSz="914400" latinLnBrk="1">
        <a:buChar char="-"/>
        <a:defRPr lang="ko-KR" smtClean="0" sz="2400"/>
      </a:lvl2pPr>
      <a:lvl3pPr lvl="2" marL="1143000" indent="-228600" defTabSz="914400" latinLnBrk="1">
        <a:buChar char="0"/>
        <a:defRPr lang="ko-KR" smtClean="0" sz="2000"/>
      </a:lvl3pPr>
      <a:lvl4pPr lvl="3" marL="1600200" indent="-228600" defTabSz="914400" latinLnBrk="1">
        <a:buChar char="-"/>
        <a:defRPr lang="ko-KR" smtClean="0" sz="1800"/>
      </a:lvl4pPr>
      <a:lvl5pPr lvl="4" marL="2057400" indent="-228600" defTabSz="914400" latinLnBrk="1">
        <a:buChar char="-69"/>
        <a:defRPr lang="ko-KR" smtClean="0" sz="1800"/>
      </a:lvl5pPr>
    </p:bodyStyle>
    <p:otherStyle>
      <a:lvl1pPr algn="l" marL="0" indent="0" defTabSz="914400" latinLnBrk="1">
        <a:buNone/>
        <a:defRPr lang="ko-KR" smtClean="0" sz="1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457200" indent="0" defTabSz="914400" latinLnBrk="1">
        <a:defRPr lang="ko-KR" smtClean="0"/>
      </a:lvl2pPr>
      <a:lvl3pPr lvl="2" marL="914400" indent="0" defTabSz="914400" latinLnBrk="1">
        <a:defRPr lang="ko-KR" smtClean="0"/>
      </a:lvl3pPr>
      <a:lvl4pPr lvl="3" marL="1371600" indent="0" defTabSz="914400" latinLnBrk="1">
        <a:defRPr lang="ko-KR" smtClean="0"/>
      </a:lvl4pPr>
      <a:lvl5pPr lvl="4" marL="1828800" indent="0" defTabSz="914400" latinLnBrk="1">
        <a:defRPr lang="ko-KR" smtClean="0"/>
      </a:lvl5pPr>
    </p:otherStyle>
  </p:txStyles>
  <p:timing>
    <p:tnLst>
      <p:par>
        <p:cTn id="1" dur="indefinite" restart="never" nodeType="tmRoot"/>
      </p:par>
    </p:tnLst>
  </p:timing>
</p:sldMaster>
</file>

<file path=ppt/slides/_rels/slide1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3.xml"></Relationship></Relationships>
</file>

<file path=ppt/slides/_rels/slide10.xml.rels><?xml version="1.0" encoding="UTF-8"?>
<Relationships xmlns="http://schemas.openxmlformats.org/package/2006/relationships"><Relationship Id="rId5" Type="http://schemas.openxmlformats.org/officeDocument/2006/relationships/image" Target="../media/fImage725261273514.png"></Relationship><Relationship Id="rId6" Type="http://schemas.openxmlformats.org/officeDocument/2006/relationships/image" Target="../media/fImage7767412823880.png"></Relationship><Relationship Id="rId7" Type="http://schemas.openxmlformats.org/officeDocument/2006/relationships/image" Target="../media/fImage6044602856618.png"></Relationship><Relationship Id="rId8" Type="http://schemas.openxmlformats.org/officeDocument/2006/relationships/slideLayout" Target="../slideLayouts/slideLayout46.xml"></Relationship></Relationships>
</file>

<file path=ppt/slides/_rels/slide11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46.xml"></Relationship><Relationship Id="rId2" Type="http://schemas.openxmlformats.org/officeDocument/2006/relationships/image" Target="../media/fImage6552124413415.png"></Relationship><Relationship Id="rId3" Type="http://schemas.openxmlformats.org/officeDocument/2006/relationships/image" Target="../media/fImage6472664446580.png"></Relationship><Relationship Id="rId4" Type="http://schemas.openxmlformats.org/officeDocument/2006/relationships/image" Target="../media/fImage6928074474882.png"></Relationship></Relationships>
</file>

<file path=ppt/slides/_rels/slide12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46.xml"></Relationship><Relationship Id="rId2" Type="http://schemas.openxmlformats.org/officeDocument/2006/relationships/image" Target="../media/fImage5909554508203.png"></Relationship><Relationship Id="rId3" Type="http://schemas.openxmlformats.org/officeDocument/2006/relationships/image" Target="../media/fImage5909554538935.png"></Relationship><Relationship Id="rId4" Type="http://schemas.openxmlformats.org/officeDocument/2006/relationships/image" Target="../media/fImage4665034569372.png"></Relationship></Relationships>
</file>

<file path=ppt/slides/_rels/slide13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57.xml"></Relationship></Relationships>
</file>

<file path=ppt/slides/_rels/slide14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57.xml"></Relationship></Relationships>
</file>

<file path=ppt/slides/_rels/slide15.xml.rels><?xml version="1.0" encoding="UTF-8"?>
<Relationships xmlns="http://schemas.openxmlformats.org/package/2006/relationships"><Relationship Id="rId2" Type="http://schemas.openxmlformats.org/officeDocument/2006/relationships/image" Target="../media/fImage452889141869.png"></Relationship><Relationship Id="rId3" Type="http://schemas.openxmlformats.org/officeDocument/2006/relationships/slideLayout" Target="../slideLayouts/slideLayout57.xml"></Relationship></Relationships>
</file>

<file path=ppt/slides/_rels/slide16.xml.rels><?xml version="1.0" encoding="UTF-8"?>
<Relationships xmlns="http://schemas.openxmlformats.org/package/2006/relationships"><Relationship Id="rId2" Type="http://schemas.openxmlformats.org/officeDocument/2006/relationships/image" Target="../media/fImage1321067489912.png"></Relationship><Relationship Id="rId3" Type="http://schemas.openxmlformats.org/officeDocument/2006/relationships/slideLayout" Target="../slideLayouts/slideLayout57.xml"></Relationship></Relationships>
</file>

<file path=ppt/slides/_rels/slide17.xml.rels><?xml version="1.0" encoding="UTF-8"?>
<Relationships xmlns="http://schemas.openxmlformats.org/package/2006/relationships"><Relationship Id="rId2" Type="http://schemas.openxmlformats.org/officeDocument/2006/relationships/image" Target="../media/fImage1043548595667.png"></Relationship><Relationship Id="rId3" Type="http://schemas.openxmlformats.org/officeDocument/2006/relationships/slideLayout" Target="../slideLayouts/slideLayout68.xml"></Relationship></Relationships>
</file>

<file path=ppt/slides/_rels/slide18.xml.rels><?xml version="1.0" encoding="UTF-8"?>
<Relationships xmlns="http://schemas.openxmlformats.org/package/2006/relationships"><Relationship Id="rId2" Type="http://schemas.openxmlformats.org/officeDocument/2006/relationships/image" Target="../media/fImage2311545996299.png"></Relationship><Relationship Id="rId3" Type="http://schemas.openxmlformats.org/officeDocument/2006/relationships/image" Target="../media/fImage3016686017035.png"></Relationship><Relationship Id="rId4" Type="http://schemas.openxmlformats.org/officeDocument/2006/relationships/image" Target="../media/fImage4186039894.png"></Relationship><Relationship Id="rId5" Type="http://schemas.openxmlformats.org/officeDocument/2006/relationships/image" Target="../media/fImage1056058703.png"></Relationship><Relationship Id="rId6" Type="http://schemas.openxmlformats.org/officeDocument/2006/relationships/image" Target="../media/fImage3596083811.png"></Relationship><Relationship Id="rId7" Type="http://schemas.openxmlformats.org/officeDocument/2006/relationships/image" Target="../media/fImage916101322.png"></Relationship><Relationship Id="rId8" Type="http://schemas.openxmlformats.org/officeDocument/2006/relationships/image" Target="../media/fImage97613333.png"></Relationship><Relationship Id="rId9" Type="http://schemas.openxmlformats.org/officeDocument/2006/relationships/image" Target="../media/fImage3846157673.png"></Relationship><Relationship Id="rId10" Type="http://schemas.openxmlformats.org/officeDocument/2006/relationships/image" Target="../media/fImage976184664.png"></Relationship><Relationship Id="rId11" Type="http://schemas.openxmlformats.org/officeDocument/2006/relationships/image" Target="../media/fImage3626205141.png"></Relationship><Relationship Id="rId12" Type="http://schemas.openxmlformats.org/officeDocument/2006/relationships/image" Target="../media/fImage4466237711.png"></Relationship><Relationship Id="rId13" Type="http://schemas.openxmlformats.org/officeDocument/2006/relationships/image" Target="../media/fImage1026258253.png"></Relationship><Relationship Id="rId14" Type="http://schemas.openxmlformats.org/officeDocument/2006/relationships/image" Target="../media/fImage33126286868.png"></Relationship><Relationship Id="rId15" Type="http://schemas.openxmlformats.org/officeDocument/2006/relationships/image" Target="../media/fImage6296295547.png"></Relationship><Relationship Id="rId16" Type="http://schemas.openxmlformats.org/officeDocument/2006/relationships/image" Target="../media/fImage316046327644.png"></Relationship><Relationship Id="rId17" Type="http://schemas.openxmlformats.org/officeDocument/2006/relationships/image" Target="../media/fImage307926332662.png"></Relationship><Relationship Id="rId18" Type="http://schemas.openxmlformats.org/officeDocument/2006/relationships/slideLayout" Target="../slideLayouts/slideLayout78.xml"></Relationship></Relationships>
</file>

<file path=ppt/slides/_rels/slide2.xml.rels><?xml version="1.0" encoding="UTF-8"?>
<Relationships xmlns="http://schemas.openxmlformats.org/package/2006/relationships"><Relationship Id="rId2" Type="http://schemas.openxmlformats.org/officeDocument/2006/relationships/image" Target="../media/fImage23115470041.png"></Relationship><Relationship Id="rId3" Type="http://schemas.openxmlformats.org/officeDocument/2006/relationships/image" Target="../media/fImage3016687028467.png"></Relationship><Relationship Id="rId4" Type="http://schemas.openxmlformats.org/officeDocument/2006/relationships/image" Target="../media/fImage4187046334.png"></Relationship><Relationship Id="rId5" Type="http://schemas.openxmlformats.org/officeDocument/2006/relationships/image" Target="../media/fImage1057066500.png"></Relationship><Relationship Id="rId6" Type="http://schemas.openxmlformats.org/officeDocument/2006/relationships/image" Target="../media/fImage3597099169.png"></Relationship><Relationship Id="rId7" Type="http://schemas.openxmlformats.org/officeDocument/2006/relationships/image" Target="../media/fImage917115724.png"></Relationship><Relationship Id="rId8" Type="http://schemas.openxmlformats.org/officeDocument/2006/relationships/image" Target="../media/fImage977141478.png"></Relationship><Relationship Id="rId9" Type="http://schemas.openxmlformats.org/officeDocument/2006/relationships/image" Target="../media/fImage3847169358.png"></Relationship><Relationship Id="rId10" Type="http://schemas.openxmlformats.org/officeDocument/2006/relationships/image" Target="../media/fImage977196962.png"></Relationship><Relationship Id="rId11" Type="http://schemas.openxmlformats.org/officeDocument/2006/relationships/image" Target="../media/fImage3627214464.png"></Relationship><Relationship Id="rId12" Type="http://schemas.openxmlformats.org/officeDocument/2006/relationships/image" Target="../media/fImage4467245705.png"></Relationship><Relationship Id="rId13" Type="http://schemas.openxmlformats.org/officeDocument/2006/relationships/image" Target="../media/fImage1027268145.png"></Relationship><Relationship Id="rId14" Type="http://schemas.openxmlformats.org/officeDocument/2006/relationships/image" Target="../media/fImage33127293281.png"></Relationship><Relationship Id="rId15" Type="http://schemas.openxmlformats.org/officeDocument/2006/relationships/image" Target="../media/fImage6297306827.png"></Relationship><Relationship Id="rId16" Type="http://schemas.openxmlformats.org/officeDocument/2006/relationships/slideLayout" Target="../slideLayouts/slideLayout89.xml"></Relationship></Relationships>
</file>

<file path=ppt/slides/_rels/slide3.xml.rels><?xml version="1.0" encoding="UTF-8"?>
<Relationships xmlns="http://schemas.openxmlformats.org/package/2006/relationships"><Relationship Id="rId2" Type="http://schemas.openxmlformats.org/officeDocument/2006/relationships/image" Target="../media/fImage242778619961.png"></Relationship><Relationship Id="rId3" Type="http://schemas.openxmlformats.org/officeDocument/2006/relationships/image" Target="../media/fImage45837863491.png"></Relationship><Relationship Id="rId4" Type="http://schemas.openxmlformats.org/officeDocument/2006/relationships/image" Target="../media/fImage365288652995.png"></Relationship><Relationship Id="rId5" Type="http://schemas.openxmlformats.org/officeDocument/2006/relationships/slideLayout" Target="../slideLayouts/slideLayout24.xml"></Relationship></Relationships>
</file>

<file path=ppt/slides/_rels/slide4.xml.rels><?xml version="1.0" encoding="UTF-8"?>
<Relationships xmlns="http://schemas.openxmlformats.org/package/2006/relationships"><Relationship Id="rId2" Type="http://schemas.openxmlformats.org/officeDocument/2006/relationships/image" Target="../media/fImage352768671942.png"></Relationship><Relationship Id="rId3" Type="http://schemas.openxmlformats.org/officeDocument/2006/relationships/image" Target="../media/fImage197388694827.png"></Relationship><Relationship Id="rId4" Type="http://schemas.openxmlformats.org/officeDocument/2006/relationships/image" Target="../media/fImage232278715436.png"></Relationship><Relationship Id="rId5" Type="http://schemas.openxmlformats.org/officeDocument/2006/relationships/slideLayout" Target="../slideLayouts/slideLayout35.xml"></Relationship></Relationships>
</file>

<file path=ppt/slides/_rels/slide5.xml.rels><?xml version="1.0" encoding="UTF-8"?>
<Relationships xmlns="http://schemas.openxmlformats.org/package/2006/relationships"><Relationship Id="rId2" Type="http://schemas.openxmlformats.org/officeDocument/2006/relationships/image" Target="../media/fImage242778732391.png"></Relationship><Relationship Id="rId3" Type="http://schemas.openxmlformats.org/officeDocument/2006/relationships/image" Target="../media/fImage330768754604.png"></Relationship><Relationship Id="rId4" Type="http://schemas.openxmlformats.org/officeDocument/2006/relationships/image" Target="../media/fImage59558773902.png"></Relationship><Relationship Id="rId5" Type="http://schemas.openxmlformats.org/officeDocument/2006/relationships/slideLayout" Target="../slideLayouts/slideLayout35.xml"></Relationship></Relationships>
</file>

<file path=ppt/slides/_rels/slide6.xml.rels><?xml version="1.0" encoding="UTF-8"?>
<Relationships xmlns="http://schemas.openxmlformats.org/package/2006/relationships"><Relationship Id="rId2" Type="http://schemas.openxmlformats.org/officeDocument/2006/relationships/image" Target="../media/fImage2471879153.png"></Relationship><Relationship Id="rId3" Type="http://schemas.openxmlformats.org/officeDocument/2006/relationships/image" Target="../media/fImage24432881292.png"></Relationship><Relationship Id="rId4" Type="http://schemas.openxmlformats.org/officeDocument/2006/relationships/image" Target="../media/fImage182799122382.png"></Relationship><Relationship Id="rId5" Type="http://schemas.openxmlformats.org/officeDocument/2006/relationships/slideLayout" Target="../slideLayouts/slideLayout35.xml"></Relationship></Relationships>
</file>

<file path=ppt/slides/_rels/slide7.xml.rels><?xml version="1.0" encoding="UTF-8"?>
<Relationships xmlns="http://schemas.openxmlformats.org/package/2006/relationships"><Relationship Id="rId2" Type="http://schemas.openxmlformats.org/officeDocument/2006/relationships/image" Target="../media/fImage2633357927421.png"></Relationship><Relationship Id="rId3" Type="http://schemas.openxmlformats.org/officeDocument/2006/relationships/image" Target="../media/fImage3548648008716.png"></Relationship><Relationship Id="rId4" Type="http://schemas.openxmlformats.org/officeDocument/2006/relationships/image" Target="../media/fImage9578968849718.png"></Relationship><Relationship Id="rId5" Type="http://schemas.openxmlformats.org/officeDocument/2006/relationships/slideLayout" Target="../slideLayouts/slideLayout46.xml"></Relationship></Relationships>
</file>

<file path=ppt/slides/_rels/slide8.xml.rels><?xml version="1.0" encoding="UTF-8"?>
<Relationships xmlns="http://schemas.openxmlformats.org/package/2006/relationships"><Relationship Id="rId2" Type="http://schemas.openxmlformats.org/officeDocument/2006/relationships/image" Target="../media/fImage1728789089895.png"></Relationship><Relationship Id="rId3" Type="http://schemas.openxmlformats.org/officeDocument/2006/relationships/image" Target="../media/fImage1858459095447.png"></Relationship><Relationship Id="rId4" Type="http://schemas.openxmlformats.org/officeDocument/2006/relationships/slideLayout" Target="../slideLayouts/slideLayout46.xml"></Relationship></Relationships>
</file>

<file path=ppt/slides/_rels/slide9.xml.rels><?xml version="1.0" encoding="UTF-8"?>
<Relationships xmlns="http://schemas.openxmlformats.org/package/2006/relationships"><Relationship Id="rId2" Type="http://schemas.openxmlformats.org/officeDocument/2006/relationships/image" Target="../media/fImage23198259251726.jpeg"></Relationship><Relationship Id="rId3" Type="http://schemas.openxmlformats.org/officeDocument/2006/relationships/image" Target="../media/fImage4960239324771.jpeg"></Relationship><Relationship Id="rId4" Type="http://schemas.openxmlformats.org/officeDocument/2006/relationships/slideLayout" Target="../slideLayouts/slideLayout46.xml"></Relationship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 0"/>
          <p:cNvSpPr>
            <a:spLocks/>
          </p:cNvSpPr>
          <p:nvPr/>
        </p:nvSpPr>
        <p:spPr>
          <a:xfrm rot="0">
            <a:off x="4493260" y="995680"/>
            <a:ext cx="3241040" cy="3241040"/>
          </a:xfrm>
          <a:prstGeom prst="rect"/>
          <a:solidFill>
            <a:schemeClr val="bg1"/>
          </a:solidFill>
          <a:ln w="187325" cap="flat" cmpd="sng">
            <a:gradFill rotWithShape="1">
              <a:gsLst>
                <a:gs pos="50000">
                  <a:srgbClr val="EFCCCA"/>
                </a:gs>
                <a:gs pos="50000">
                  <a:schemeClr val="bg1">
                    <a:lumMod val="85000"/>
                  </a:schemeClr>
                </a:gs>
              </a:gsLst>
              <a:lin ang="6600000"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lang="ko-KR" sz="2800">
                <a:solidFill>
                  <a:srgbClr val="E9B7B5"/>
                </a:solidFill>
                <a:latin typeface="맑은 고딕" charset="0"/>
                <a:ea typeface="맑은 고딕" charset="0"/>
              </a:rPr>
              <a:t>IOT시스템</a:t>
            </a:r>
            <a:endParaRPr lang="ko-KR" altLang="en-US" sz="2800">
              <a:solidFill>
                <a:srgbClr val="E9B7B5"/>
              </a:solidFill>
              <a:latin typeface="맑은 고딕" charset="0"/>
              <a:ea typeface="맑은 고딕" charset="0"/>
            </a:endParaRPr>
          </a:p>
          <a:p>
            <a:pPr marL="0" indent="0" rtl="0" algn="ctr" defTabSz="914400" eaLnBrk="1" latinLnBrk="0" hangingPunct="1">
              <a:buFontTx/>
              <a:buNone/>
            </a:pPr>
            <a:r>
              <a:rPr lang="ko-KR" sz="2800">
                <a:solidFill>
                  <a:srgbClr val="FFFFFF">
                    <a:lumMod val="65000"/>
                  </a:srgbClr>
                </a:solidFill>
                <a:latin typeface="맑은 고딕" charset="0"/>
                <a:ea typeface="맑은 고딕" charset="0"/>
              </a:rPr>
              <a:t>미니</a:t>
            </a:r>
            <a:r>
              <a:rPr sz="2800">
                <a:solidFill>
                  <a:srgbClr val="FFFFFF">
                    <a:lumMod val="65000"/>
                  </a:srgbClr>
                </a:solidFill>
                <a:latin typeface="맑은 고딕" charset="0"/>
                <a:ea typeface="맑은 고딕" charset="0"/>
              </a:rPr>
              <a:t> 프로젝트</a:t>
            </a:r>
            <a:endParaRPr lang="ko-KR" altLang="en-US" sz="2800">
              <a:solidFill>
                <a:srgbClr val="FFFFFF">
                  <a:lumMod val="65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" name="Rect 0"/>
          <p:cNvSpPr>
            <a:spLocks/>
          </p:cNvSpPr>
          <p:nvPr/>
        </p:nvSpPr>
        <p:spPr>
          <a:xfrm rot="0">
            <a:off x="2669540" y="4443095"/>
            <a:ext cx="6918960" cy="1384935"/>
          </a:xfrm>
          <a:prstGeom prst="rect"/>
        </p:spPr>
        <p:txBody>
          <a:bodyPr wrap="square" lIns="91440" tIns="45720" rIns="91440" bIns="45720" vert="horz" anchor="t">
            <a:sp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3200" i="1" b="1">
                <a:solidFill>
                  <a:srgbClr val="000000">
                    <a:lumMod val="50000"/>
                    <a:lumOff val="50000"/>
                  </a:srgbClr>
                </a:solidFill>
                <a:latin typeface="맑은 고딕" charset="0"/>
                <a:ea typeface="맑은 고딕" charset="0"/>
              </a:rPr>
              <a:t>컴퓨터소프트웨어공학과</a:t>
            </a:r>
            <a:endParaRPr lang="ko-KR" altLang="en-US" sz="3200" i="1" b="1">
              <a:solidFill>
                <a:srgbClr val="000000">
                  <a:lumMod val="50000"/>
                  <a:lumOff val="50000"/>
                </a:srgbClr>
              </a:solidFill>
              <a:latin typeface="맑은 고딕" charset="0"/>
              <a:ea typeface="맑은 고딕" charset="0"/>
            </a:endParaRPr>
          </a:p>
          <a:p>
            <a:pPr marL="0" indent="0" rtl="0" algn="ctr" defTabSz="914400" eaLnBrk="1" latinLnBrk="0" hangingPunct="1">
              <a:buFontTx/>
              <a:buNone/>
            </a:pPr>
            <a:r>
              <a:rPr sz="3200" i="1" b="1">
                <a:solidFill>
                  <a:srgbClr val="000000">
                    <a:lumMod val="50000"/>
                    <a:lumOff val="50000"/>
                  </a:srgbClr>
                </a:solidFill>
                <a:latin typeface="맑은 고딕" charset="0"/>
                <a:ea typeface="맑은 고딕" charset="0"/>
              </a:rPr>
              <a:t>2-YA 20202296 전채린</a:t>
            </a:r>
            <a:r>
              <a:rPr sz="4000" i="1" b="1">
                <a:solidFill>
                  <a:srgbClr val="000000">
                    <a:lumMod val="50000"/>
                    <a:lumOff val="50000"/>
                  </a:srgbClr>
                </a:solidFill>
                <a:latin typeface="맑은 고딕" charset="0"/>
                <a:ea typeface="맑은 고딕" charset="0"/>
              </a:rPr>
              <a:t> </a:t>
            </a:r>
            <a:endParaRPr lang="ko-KR" altLang="en-US" sz="4000" i="1" b="1">
              <a:solidFill>
                <a:srgbClr val="000000">
                  <a:lumMod val="50000"/>
                  <a:lumOff val="50000"/>
                </a:srgbClr>
              </a:solidFill>
              <a:latin typeface="맑은 고딕" charset="0"/>
              <a:ea typeface="맑은 고딕" charset="0"/>
            </a:endParaRPr>
          </a:p>
          <a:p>
            <a:pPr marL="0" indent="0" rtl="0" algn="ctr" defTabSz="914400" eaLnBrk="1" latinLnBrk="0" hangingPunct="1">
              <a:buFontTx/>
              <a:buNone/>
            </a:pPr>
            <a:r>
              <a:rPr sz="1200">
                <a:solidFill>
                  <a:srgbClr val="000000">
                    <a:lumMod val="50000"/>
                    <a:lumOff val="50000"/>
                  </a:srgbClr>
                </a:solidFill>
                <a:latin typeface="맑은 고딕" charset="0"/>
                <a:ea typeface="맑은 고딕" charset="0"/>
              </a:rPr>
              <a:t>chaerin0411@naver.com</a:t>
            </a:r>
            <a:endParaRPr lang="ko-KR" altLang="en-US" sz="1200">
              <a:solidFill>
                <a:srgbClr val="000000">
                  <a:lumMod val="50000"/>
                  <a:lumOff val="50000"/>
                </a:srgb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>
            <a:spLocks/>
          </p:cNvSpPr>
          <p:nvPr/>
        </p:nvSpPr>
        <p:spPr>
          <a:xfrm rot="0">
            <a:off x="409575" y="833120"/>
            <a:ext cx="11375390" cy="6020435"/>
          </a:xfrm>
          <a:prstGeom prst="rect"/>
          <a:solidFill>
            <a:schemeClr val="bg1"/>
          </a:solidFill>
          <a:ln w="187325" cap="flat" cmpd="sng">
            <a:gradFill rotWithShape="1">
              <a:gsLst>
                <a:gs pos="50000">
                  <a:srgbClr val="EFCCCA"/>
                </a:gs>
                <a:gs pos="50000">
                  <a:schemeClr val="bg1">
                    <a:lumMod val="85000"/>
                  </a:schemeClr>
                </a:gs>
              </a:gsLst>
              <a:lin ang="6600000"/>
            </a:gradFill>
            <a:prstDash val="solid"/>
          </a:ln>
          <a:effectLst>
            <a:outerShdw sx="97000" sy="97000" blurRad="431800" dist="241300" dir="5400000" rotWithShape="0" algn="t">
              <a:srgbClr val="000000">
                <a:alpha val="29803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t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endParaRPr lang="ko-KR" altLang="en-US" sz="2800" i="1" b="1">
              <a:solidFill>
                <a:srgbClr val="000000">
                  <a:lumMod val="50000"/>
                  <a:lumOff val="50000"/>
                </a:srgbClr>
              </a:solidFill>
              <a:latin typeface="맑은 고딕" charset="0"/>
              <a:ea typeface="맑은 고딕" charset="0"/>
            </a:endParaRPr>
          </a:p>
          <a:p>
            <a:pPr marL="0" indent="0" rtl="0" algn="ctr" defTabSz="914400" eaLnBrk="1" latinLnBrk="0" hangingPunct="1">
              <a:buFontTx/>
              <a:buNone/>
            </a:pPr>
            <a:r>
              <a:rPr lang="ko-KR" sz="2800" i="1" b="1">
                <a:solidFill>
                  <a:srgbClr val="000000">
                    <a:lumMod val="50000"/>
                    <a:lumOff val="50000"/>
                  </a:srgbClr>
                </a:solidFill>
                <a:latin typeface="맑은 고딕" charset="0"/>
                <a:ea typeface="맑은 고딕" charset="0"/>
              </a:rPr>
              <a:t>H/W 구현</a:t>
            </a:r>
            <a:endParaRPr lang="ko-KR" altLang="en-US" sz="2800" i="1" b="1">
              <a:solidFill>
                <a:srgbClr val="000000">
                  <a:lumMod val="50000"/>
                  <a:lumOff val="50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텍스트 상자 1"/>
          <p:cNvSpPr txBox="1">
            <a:spLocks/>
          </p:cNvSpPr>
          <p:nvPr/>
        </p:nvSpPr>
        <p:spPr>
          <a:xfrm rot="0">
            <a:off x="988695" y="2005330"/>
            <a:ext cx="3775710" cy="37020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r>
              <a:rPr>
                <a:solidFill>
                  <a:srgbClr val="000000"/>
                </a:solidFill>
                <a:latin typeface="맑은 고딕" charset="0"/>
                <a:ea typeface="맑은 고딕" charset="0"/>
              </a:rPr>
              <a:t>(1) 정상체온 일 때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5" name="그림 3" descr="C:/Users/chaer/AppData/Roaming/PolarisOffice/ETemp/10624_8906848/fImage725261273514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98" t="598" r="67302" b="1196"/>
          <a:stretch>
            <a:fillRect/>
          </a:stretch>
        </p:blipFill>
        <p:spPr>
          <a:xfrm rot="0">
            <a:off x="990600" y="2708275"/>
            <a:ext cx="3405505" cy="3782060"/>
          </a:xfrm>
          <a:prstGeom prst="rect"/>
          <a:noFill/>
        </p:spPr>
      </p:pic>
      <p:pic>
        <p:nvPicPr>
          <p:cNvPr id="7" name="그림 9" descr="C:/Users/chaer/AppData/Roaming/PolarisOffice/ETemp/10624_8906848/fImage7767412823880.pn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98" r="67050" b="-683"/>
          <a:stretch>
            <a:fillRect/>
          </a:stretch>
        </p:blipFill>
        <p:spPr>
          <a:xfrm rot="0">
            <a:off x="4763770" y="2716530"/>
            <a:ext cx="3363595" cy="3773805"/>
          </a:xfrm>
          <a:prstGeom prst="rect"/>
          <a:noFill/>
        </p:spPr>
      </p:pic>
      <p:pic>
        <p:nvPicPr>
          <p:cNvPr id="8" name="그림 11" descr="C:/Users/chaer/AppData/Roaming/PolarisOffice/ETemp/10624_8906848/fImage6044602856618.png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58" t="17812" r="84023" b="30969"/>
          <a:stretch>
            <a:fillRect/>
          </a:stretch>
        </p:blipFill>
        <p:spPr>
          <a:xfrm rot="0">
            <a:off x="8552180" y="2706370"/>
            <a:ext cx="2569845" cy="376872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>
            <a:spLocks/>
          </p:cNvSpPr>
          <p:nvPr/>
        </p:nvSpPr>
        <p:spPr>
          <a:xfrm rot="0">
            <a:off x="409575" y="833120"/>
            <a:ext cx="11375390" cy="6020435"/>
          </a:xfrm>
          <a:prstGeom prst="rect"/>
          <a:solidFill>
            <a:schemeClr val="bg1"/>
          </a:solidFill>
          <a:ln w="187325" cap="flat" cmpd="sng">
            <a:gradFill rotWithShape="1">
              <a:gsLst>
                <a:gs pos="50000">
                  <a:srgbClr val="EFCCCA"/>
                </a:gs>
                <a:gs pos="50000">
                  <a:schemeClr val="bg1">
                    <a:lumMod val="85000"/>
                  </a:schemeClr>
                </a:gs>
              </a:gsLst>
              <a:lin ang="6600000"/>
            </a:gradFill>
            <a:prstDash val="solid"/>
          </a:ln>
          <a:effectLst>
            <a:outerShdw sx="97000" sy="97000" blurRad="431800" dist="241300" dir="5400000" rotWithShape="0" algn="t">
              <a:srgbClr val="000000">
                <a:alpha val="29803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t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endParaRPr lang="ko-KR" altLang="en-US" sz="2800" i="1" b="1">
              <a:solidFill>
                <a:srgbClr val="000000">
                  <a:lumMod val="50000"/>
                  <a:lumOff val="50000"/>
                </a:srgbClr>
              </a:solidFill>
              <a:latin typeface="맑은 고딕" charset="0"/>
              <a:ea typeface="맑은 고딕" charset="0"/>
            </a:endParaRPr>
          </a:p>
          <a:p>
            <a:pPr marL="0" indent="0" rtl="0" algn="ctr" defTabSz="914400" eaLnBrk="1" latinLnBrk="0" hangingPunct="1">
              <a:buFontTx/>
              <a:buNone/>
            </a:pPr>
            <a:r>
              <a:rPr lang="ko-KR" sz="2800" i="1" b="1">
                <a:solidFill>
                  <a:srgbClr val="000000">
                    <a:lumMod val="50000"/>
                    <a:lumOff val="50000"/>
                  </a:srgbClr>
                </a:solidFill>
                <a:latin typeface="맑은 고딕" charset="0"/>
                <a:ea typeface="맑은 고딕" charset="0"/>
              </a:rPr>
              <a:t>H/W 구현</a:t>
            </a:r>
            <a:endParaRPr lang="ko-KR" altLang="en-US" sz="2800" i="1" b="1">
              <a:solidFill>
                <a:srgbClr val="000000">
                  <a:lumMod val="50000"/>
                  <a:lumOff val="50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/>
          </p:cNvSpPr>
          <p:nvPr/>
        </p:nvSpPr>
        <p:spPr>
          <a:xfrm rot="0">
            <a:off x="988695" y="2005330"/>
            <a:ext cx="3775710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r>
              <a:rPr>
                <a:solidFill>
                  <a:srgbClr val="000000"/>
                </a:solidFill>
                <a:latin typeface="맑은 고딕" charset="0"/>
                <a:ea typeface="맑은 고딕" charset="0"/>
              </a:rPr>
              <a:t>(</a:t>
            </a:r>
            <a:r>
              <a:rPr lang="ko-KR">
                <a:solidFill>
                  <a:srgbClr val="000000"/>
                </a:solidFill>
                <a:latin typeface="맑은 고딕" charset="0"/>
                <a:ea typeface="맑은 고딕" charset="0"/>
              </a:rPr>
              <a:t>2</a:t>
            </a:r>
            <a:r>
              <a:rPr>
                <a:solidFill>
                  <a:srgbClr val="000000"/>
                </a:solidFill>
                <a:latin typeface="맑은 고딕" charset="0"/>
                <a:ea typeface="맑은 고딕" charset="0"/>
              </a:rPr>
              <a:t>) </a:t>
            </a:r>
            <a:r>
              <a:rPr lang="ko-KR">
                <a:solidFill>
                  <a:srgbClr val="000000"/>
                </a:solidFill>
                <a:latin typeface="맑은 고딕" charset="0"/>
                <a:ea typeface="맑은 고딕" charset="0"/>
              </a:rPr>
              <a:t>저</a:t>
            </a:r>
            <a:r>
              <a:rPr>
                <a:solidFill>
                  <a:srgbClr val="000000"/>
                </a:solidFill>
                <a:latin typeface="맑은 고딕" charset="0"/>
                <a:ea typeface="맑은 고딕" charset="0"/>
              </a:rPr>
              <a:t>체온 일 때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9" name="그림 13" descr="C:/Users/chaer/AppData/Roaming/PolarisOffice/ETemp/10624_8906848/fImage6552124413415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98" r="67218" b="128"/>
          <a:stretch>
            <a:fillRect/>
          </a:stretch>
        </p:blipFill>
        <p:spPr>
          <a:xfrm rot="0">
            <a:off x="991235" y="2717165"/>
            <a:ext cx="3345815" cy="3773170"/>
          </a:xfrm>
          <a:prstGeom prst="rect"/>
          <a:noFill/>
        </p:spPr>
      </p:pic>
      <p:pic>
        <p:nvPicPr>
          <p:cNvPr id="10" name="그림 15" descr="C:/Users/chaer/AppData/Roaming/PolarisOffice/ETemp/10624_8906848/fImage6472664446580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74" r="67090"/>
          <a:stretch>
            <a:fillRect/>
          </a:stretch>
        </p:blipFill>
        <p:spPr>
          <a:xfrm rot="0">
            <a:off x="4764405" y="2707640"/>
            <a:ext cx="3377565" cy="3768090"/>
          </a:xfrm>
          <a:prstGeom prst="rect"/>
          <a:noFill/>
        </p:spPr>
      </p:pic>
      <p:pic>
        <p:nvPicPr>
          <p:cNvPr id="11" name="그림 17" descr="C:/Users/chaer/AppData/Roaming/PolarisOffice/ETemp/10624_8906848/fImage6928074474882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51" t="17428" r="82385" b="28620"/>
          <a:stretch>
            <a:fillRect/>
          </a:stretch>
        </p:blipFill>
        <p:spPr>
          <a:xfrm rot="0">
            <a:off x="8549640" y="2703195"/>
            <a:ext cx="2586355" cy="380174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>
            <a:spLocks/>
          </p:cNvSpPr>
          <p:nvPr/>
        </p:nvSpPr>
        <p:spPr>
          <a:xfrm rot="0">
            <a:off x="409575" y="833120"/>
            <a:ext cx="11375390" cy="6020435"/>
          </a:xfrm>
          <a:prstGeom prst="rect"/>
          <a:solidFill>
            <a:schemeClr val="bg1"/>
          </a:solidFill>
          <a:ln w="187325" cap="flat" cmpd="sng">
            <a:gradFill rotWithShape="1">
              <a:gsLst>
                <a:gs pos="50000">
                  <a:srgbClr val="EFCCCA"/>
                </a:gs>
                <a:gs pos="50000">
                  <a:schemeClr val="bg1">
                    <a:lumMod val="85000"/>
                  </a:schemeClr>
                </a:gs>
              </a:gsLst>
              <a:lin ang="6600000"/>
            </a:gradFill>
            <a:prstDash val="solid"/>
          </a:ln>
          <a:effectLst>
            <a:outerShdw sx="97000" sy="97000" blurRad="431800" dist="241300" dir="5400000" rotWithShape="0" algn="t">
              <a:srgbClr val="000000">
                <a:alpha val="29803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t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endParaRPr lang="ko-KR" altLang="en-US" sz="2800" i="1" b="1">
              <a:solidFill>
                <a:srgbClr val="000000">
                  <a:lumMod val="50000"/>
                  <a:lumOff val="50000"/>
                </a:srgbClr>
              </a:solidFill>
              <a:latin typeface="맑은 고딕" charset="0"/>
              <a:ea typeface="맑은 고딕" charset="0"/>
            </a:endParaRPr>
          </a:p>
          <a:p>
            <a:pPr marL="0" indent="0" rtl="0" algn="ctr" defTabSz="914400" eaLnBrk="1" latinLnBrk="0" hangingPunct="1">
              <a:buFontTx/>
              <a:buNone/>
            </a:pPr>
            <a:r>
              <a:rPr lang="ko-KR" sz="2800" i="1" b="1">
                <a:solidFill>
                  <a:srgbClr val="000000">
                    <a:lumMod val="50000"/>
                    <a:lumOff val="50000"/>
                  </a:srgbClr>
                </a:solidFill>
                <a:latin typeface="맑은 고딕" charset="0"/>
                <a:ea typeface="맑은 고딕" charset="0"/>
              </a:rPr>
              <a:t>H/W 구현</a:t>
            </a:r>
            <a:endParaRPr lang="ko-KR" altLang="en-US" sz="2800" i="1" b="1">
              <a:solidFill>
                <a:srgbClr val="000000">
                  <a:lumMod val="50000"/>
                  <a:lumOff val="50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/>
          </p:cNvSpPr>
          <p:nvPr/>
        </p:nvSpPr>
        <p:spPr>
          <a:xfrm rot="0">
            <a:off x="988695" y="2005330"/>
            <a:ext cx="3775710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r>
              <a:rPr>
                <a:solidFill>
                  <a:srgbClr val="000000"/>
                </a:solidFill>
                <a:latin typeface="맑은 고딕" charset="0"/>
                <a:ea typeface="맑은 고딕" charset="0"/>
              </a:rPr>
              <a:t>(</a:t>
            </a:r>
            <a:r>
              <a:rPr lang="ko-KR">
                <a:solidFill>
                  <a:srgbClr val="000000"/>
                </a:solidFill>
                <a:latin typeface="맑은 고딕" charset="0"/>
                <a:ea typeface="맑은 고딕" charset="0"/>
              </a:rPr>
              <a:t>3</a:t>
            </a:r>
            <a:r>
              <a:rPr>
                <a:solidFill>
                  <a:srgbClr val="000000"/>
                </a:solidFill>
                <a:latin typeface="맑은 고딕" charset="0"/>
                <a:ea typeface="맑은 고딕" charset="0"/>
              </a:rPr>
              <a:t>) </a:t>
            </a:r>
            <a:r>
              <a:rPr lang="ko-KR">
                <a:solidFill>
                  <a:srgbClr val="000000"/>
                </a:solidFill>
                <a:latin typeface="맑은 고딕" charset="0"/>
                <a:ea typeface="맑은 고딕" charset="0"/>
              </a:rPr>
              <a:t>고</a:t>
            </a:r>
            <a:r>
              <a:rPr>
                <a:solidFill>
                  <a:srgbClr val="000000"/>
                </a:solidFill>
                <a:latin typeface="맑은 고딕" charset="0"/>
                <a:ea typeface="맑은 고딕" charset="0"/>
              </a:rPr>
              <a:t>체온 일 때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9" name="그림 19" descr="C:/Users/chaer/AppData/Roaming/PolarisOffice/ETemp/10624_8906848/fImage5909554508203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14" r="67050"/>
          <a:stretch>
            <a:fillRect/>
          </a:stretch>
        </p:blipFill>
        <p:spPr>
          <a:xfrm rot="0">
            <a:off x="991235" y="2715260"/>
            <a:ext cx="3360420" cy="3760470"/>
          </a:xfrm>
          <a:prstGeom prst="rect"/>
          <a:noFill/>
        </p:spPr>
      </p:pic>
      <p:pic>
        <p:nvPicPr>
          <p:cNvPr id="10" name="그림 21" descr="C:/Users/chaer/AppData/Roaming/PolarisOffice/ETemp/10624_8906848/fImage5909554538935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14" r="67050"/>
          <a:stretch>
            <a:fillRect/>
          </a:stretch>
        </p:blipFill>
        <p:spPr>
          <a:xfrm rot="0">
            <a:off x="4766945" y="2715260"/>
            <a:ext cx="3375025" cy="3745230"/>
          </a:xfrm>
          <a:prstGeom prst="rect"/>
          <a:noFill/>
        </p:spPr>
      </p:pic>
      <p:pic>
        <p:nvPicPr>
          <p:cNvPr id="11" name="그림 23" descr="C:/Users/chaer/AppData/Roaming/PolarisOffice/ETemp/10624_8906848/fImage4665034569372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70" t="17471" r="83027" b="29517"/>
          <a:stretch>
            <a:fillRect/>
          </a:stretch>
        </p:blipFill>
        <p:spPr>
          <a:xfrm rot="0">
            <a:off x="8575040" y="2705735"/>
            <a:ext cx="2560955" cy="382905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>
            <a:spLocks/>
          </p:cNvSpPr>
          <p:nvPr/>
        </p:nvSpPr>
        <p:spPr>
          <a:xfrm rot="0">
            <a:off x="426085" y="419735"/>
            <a:ext cx="11374755" cy="6019800"/>
          </a:xfrm>
          <a:prstGeom prst="rect"/>
          <a:solidFill>
            <a:schemeClr val="bg1"/>
          </a:solidFill>
          <a:ln w="187325" cap="flat" cmpd="sng">
            <a:gradFill rotWithShape="1">
              <a:gsLst>
                <a:gs pos="50000">
                  <a:srgbClr val="EFCCCA"/>
                </a:gs>
                <a:gs pos="50000">
                  <a:schemeClr val="bg1">
                    <a:lumMod val="85000"/>
                  </a:schemeClr>
                </a:gs>
              </a:gsLst>
              <a:lin ang="6600000"/>
            </a:gradFill>
            <a:prstDash val="solid"/>
          </a:ln>
          <a:effectLst>
            <a:outerShdw sx="97000" sy="97000" blurRad="431800" dist="241300" dir="5400000" rotWithShape="0" algn="t">
              <a:srgbClr val="000000">
                <a:alpha val="30196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t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endParaRPr lang="ko-KR" altLang="en-US" sz="2800" i="1" b="1">
              <a:solidFill>
                <a:srgbClr val="000000">
                  <a:lumMod val="50000"/>
                  <a:lumOff val="50000"/>
                </a:srgbClr>
              </a:solidFill>
              <a:latin typeface="맑은 고딕" charset="0"/>
              <a:ea typeface="맑은 고딕" charset="0"/>
            </a:endParaRPr>
          </a:p>
          <a:p>
            <a:pPr marL="0" indent="0" rtl="0" algn="ctr" defTabSz="914400" eaLnBrk="1" latinLnBrk="0" hangingPunct="1">
              <a:buFontTx/>
              <a:buNone/>
            </a:pPr>
            <a:r>
              <a:rPr lang="ko-KR" sz="2800" i="1" b="1">
                <a:solidFill>
                  <a:srgbClr val="000000">
                    <a:lumMod val="50000"/>
                    <a:lumOff val="50000"/>
                  </a:srgbClr>
                </a:solidFill>
                <a:latin typeface="맑은 고딕" charset="0"/>
                <a:ea typeface="맑은 고딕" charset="0"/>
              </a:rPr>
              <a:t>S/W 구현</a:t>
            </a:r>
            <a:endParaRPr lang="ko-KR" altLang="en-US" sz="2800" i="1" b="1">
              <a:solidFill>
                <a:srgbClr val="000000">
                  <a:lumMod val="50000"/>
                  <a:lumOff val="50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도형 34"/>
          <p:cNvSpPr>
            <a:spLocks/>
          </p:cNvSpPr>
          <p:nvPr/>
        </p:nvSpPr>
        <p:spPr>
          <a:xfrm rot="0">
            <a:off x="1360805" y="1673225"/>
            <a:ext cx="9480550" cy="4244975"/>
          </a:xfrm>
          <a:prstGeom prst="rect"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just" defTabSz="508000" latinLnBrk="1"/>
            <a:r>
              <a:rPr sz="1800" i="0" b="0">
                <a:solidFill>
                  <a:schemeClr val="tx1"/>
                </a:solidFill>
                <a:latin typeface="맑은 고딕" charset="0"/>
                <a:ea typeface="맑은 고딕" charset="0"/>
              </a:rPr>
              <a:t>if(cm &lt;= 60)</a:t>
            </a:r>
            <a:endParaRPr lang="ko-KR" altLang="en-US" sz="1800" i="0" b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just" defTabSz="508000" latinLnBrk="1"/>
            <a:r>
              <a:rPr sz="1800" i="0" b="0">
                <a:solidFill>
                  <a:schemeClr val="tx1"/>
                </a:solidFill>
                <a:latin typeface="맑은 고딕" charset="0"/>
                <a:ea typeface="맑은 고딕" charset="0"/>
              </a:rPr>
              <a:t>      {</a:t>
            </a:r>
            <a:endParaRPr lang="ko-KR" altLang="en-US" sz="1800" i="0" b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just" defTabSz="508000" latinLnBrk="1"/>
            <a:r>
              <a:rPr sz="1800" i="0" b="0">
                <a:solidFill>
                  <a:schemeClr val="tx1"/>
                </a:solidFill>
                <a:latin typeface="맑은 고딕" charset="0"/>
                <a:ea typeface="맑은 고딕" charset="0"/>
              </a:rPr>
              <a:t>        count = count + 1;</a:t>
            </a:r>
            <a:r>
              <a:rPr lang="ko-KR" sz="1800" i="0" b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sz="1800" i="0" b="0">
                <a:solidFill>
                  <a:schemeClr val="tx1"/>
                </a:solidFill>
                <a:latin typeface="맑은 고딕" charset="0"/>
                <a:ea typeface="맑은 고딕" charset="0"/>
              </a:rPr>
              <a:t>/</a:t>
            </a:r>
            <a:r>
              <a:rPr lang="ko-KR" sz="1800" i="0" b="0">
                <a:solidFill>
                  <a:schemeClr val="tx1"/>
                </a:solidFill>
                <a:latin typeface="맑은 고딕" charset="0"/>
                <a:ea typeface="맑은 고딕" charset="0"/>
              </a:rPr>
              <a:t>/</a:t>
            </a:r>
            <a:r>
              <a:rPr sz="1800" i="0" b="0">
                <a:solidFill>
                  <a:schemeClr val="tx1"/>
                </a:solidFill>
                <a:latin typeface="맑은 고딕" charset="0"/>
                <a:ea typeface="맑은 고딕" charset="0"/>
              </a:rPr>
              <a:t> 출입 인원수 </a:t>
            </a:r>
            <a:endParaRPr lang="ko-KR" altLang="en-US" sz="1800" i="0" b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just" defTabSz="508000" latinLnBrk="1"/>
            <a:r>
              <a:rPr sz="1800" i="0" b="0">
                <a:solidFill>
                  <a:schemeClr val="tx1"/>
                </a:solidFill>
                <a:latin typeface="맑은 고딕" charset="0"/>
                <a:ea typeface="맑은 고딕" charset="0"/>
              </a:rPr>
              <a:t>        Serial.print("count : ");</a:t>
            </a:r>
            <a:endParaRPr lang="ko-KR" altLang="en-US" sz="1800" i="0" b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just" defTabSz="508000" latinLnBrk="1"/>
            <a:r>
              <a:rPr sz="1800" i="0" b="0">
                <a:solidFill>
                  <a:schemeClr val="tx1"/>
                </a:solidFill>
                <a:latin typeface="맑은 고딕" charset="0"/>
                <a:ea typeface="맑은 고딕" charset="0"/>
              </a:rPr>
              <a:t>        Serial.println(count);</a:t>
            </a:r>
            <a:endParaRPr lang="ko-KR" altLang="en-US" sz="1800" i="0" b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just" defTabSz="508000" latinLnBrk="1"/>
            <a:r>
              <a:rPr sz="1800" i="0" b="0">
                <a:solidFill>
                  <a:schemeClr val="tx1"/>
                </a:solidFill>
                <a:latin typeface="맑은 고딕" charset="0"/>
                <a:ea typeface="맑은 고딕" charset="0"/>
              </a:rPr>
              <a:t>        lcd.clear();</a:t>
            </a:r>
            <a:endParaRPr lang="ko-KR" altLang="en-US" sz="1800" i="0" b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just" defTabSz="508000" latinLnBrk="1"/>
            <a:r>
              <a:rPr sz="1800" i="0" b="0">
                <a:solidFill>
                  <a:schemeClr val="tx1"/>
                </a:solidFill>
                <a:latin typeface="맑은 고딕" charset="0"/>
                <a:ea typeface="맑은 고딕" charset="0"/>
              </a:rPr>
              <a:t>        lcd.print("count : ");</a:t>
            </a:r>
            <a:endParaRPr lang="ko-KR" altLang="en-US" sz="1800" i="0" b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just" defTabSz="508000" latinLnBrk="1"/>
            <a:r>
              <a:rPr sz="1800" i="0" b="0">
                <a:solidFill>
                  <a:schemeClr val="tx1"/>
                </a:solidFill>
                <a:latin typeface="맑은 고딕" charset="0"/>
                <a:ea typeface="맑은 고딕" charset="0"/>
              </a:rPr>
              <a:t>        lcd.print(count);</a:t>
            </a:r>
            <a:endParaRPr lang="ko-KR" altLang="en-US" sz="1800" i="0" b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just" defTabSz="508000" latinLnBrk="1"/>
            <a:r>
              <a:rPr lang="ko-KR" sz="1800" i="0" b="0">
                <a:solidFill>
                  <a:schemeClr val="tx1"/>
                </a:solidFill>
                <a:latin typeface="맑은 고딕" charset="0"/>
                <a:ea typeface="맑은 고딕" charset="0"/>
              </a:rPr>
              <a:t>        delay(1000); </a:t>
            </a:r>
            <a:r>
              <a:rPr sz="1800" i="0" b="0">
                <a:solidFill>
                  <a:schemeClr val="tx1"/>
                </a:solidFill>
                <a:latin typeface="맑은 고딕" charset="0"/>
                <a:ea typeface="맑은 고딕" charset="0"/>
              </a:rPr>
              <a:t>// 1초 간격으로 측정</a:t>
            </a:r>
            <a:endParaRPr lang="ko-KR" altLang="en-US" sz="1800" i="0" b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just" defTabSz="508000" latinLnBrk="1"/>
            <a:r>
              <a:rPr lang="ko-KR" sz="1800" i="0" b="0">
                <a:solidFill>
                  <a:schemeClr val="tx1"/>
                </a:solidFill>
                <a:latin typeface="맑은 고딕" charset="0"/>
                <a:ea typeface="맑은 고딕" charset="0"/>
              </a:rPr>
              <a:t>     }</a:t>
            </a:r>
            <a:endParaRPr lang="ko-KR" altLang="en-US" sz="1800" i="0" b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>
            <a:spLocks/>
          </p:cNvSpPr>
          <p:nvPr/>
        </p:nvSpPr>
        <p:spPr>
          <a:xfrm rot="0">
            <a:off x="426085" y="419735"/>
            <a:ext cx="11374755" cy="6019800"/>
          </a:xfrm>
          <a:prstGeom prst="rect"/>
          <a:solidFill>
            <a:schemeClr val="bg1"/>
          </a:solidFill>
          <a:ln w="187325" cap="flat" cmpd="sng">
            <a:gradFill rotWithShape="1">
              <a:gsLst>
                <a:gs pos="50000">
                  <a:srgbClr val="EFCCCA"/>
                </a:gs>
                <a:gs pos="50000">
                  <a:schemeClr val="bg1">
                    <a:lumMod val="85000"/>
                  </a:schemeClr>
                </a:gs>
              </a:gsLst>
              <a:lin ang="6600000"/>
            </a:gradFill>
            <a:prstDash val="solid"/>
          </a:ln>
          <a:effectLst>
            <a:outerShdw sx="97000" sy="97000" blurRad="431800" dist="241300" dir="5400000" rotWithShape="0" algn="t">
              <a:srgbClr val="000000">
                <a:alpha val="30196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t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endParaRPr lang="ko-KR" altLang="en-US" sz="2800" i="1" b="1">
              <a:solidFill>
                <a:srgbClr val="000000">
                  <a:lumMod val="50000"/>
                  <a:lumOff val="50000"/>
                </a:srgbClr>
              </a:solidFill>
              <a:latin typeface="맑은 고딕" charset="0"/>
              <a:ea typeface="맑은 고딕" charset="0"/>
            </a:endParaRPr>
          </a:p>
          <a:p>
            <a:pPr marL="0" indent="0" rtl="0" algn="ctr" defTabSz="914400" eaLnBrk="1" latinLnBrk="0" hangingPunct="1">
              <a:buFontTx/>
              <a:buNone/>
            </a:pPr>
            <a:r>
              <a:rPr lang="ko-KR" sz="2800" i="1" b="1">
                <a:solidFill>
                  <a:srgbClr val="000000">
                    <a:lumMod val="50000"/>
                    <a:lumOff val="50000"/>
                  </a:srgbClr>
                </a:solidFill>
                <a:latin typeface="맑은 고딕" charset="0"/>
                <a:ea typeface="맑은 고딕" charset="0"/>
              </a:rPr>
              <a:t>S/W 구현</a:t>
            </a:r>
            <a:endParaRPr lang="ko-KR" altLang="en-US" sz="2800" i="1" b="1">
              <a:solidFill>
                <a:srgbClr val="000000">
                  <a:lumMod val="50000"/>
                  <a:lumOff val="50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>
            <a:spLocks/>
          </p:cNvSpPr>
          <p:nvPr/>
        </p:nvSpPr>
        <p:spPr>
          <a:xfrm rot="0">
            <a:off x="1228090" y="1334135"/>
            <a:ext cx="9760585" cy="4654550"/>
          </a:xfrm>
          <a:prstGeom prst="rect"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just" defTabSz="508000" latinLnBrk="1"/>
            <a:endParaRPr lang="ko-KR" altLang="en-US" sz="1400" i="0" b="0">
              <a:solidFill>
                <a:srgbClr val="000000">
                  <a:lumMod val="50000"/>
                  <a:lumOff val="50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도형 36"/>
          <p:cNvSpPr>
            <a:spLocks/>
          </p:cNvSpPr>
          <p:nvPr/>
        </p:nvSpPr>
        <p:spPr>
          <a:xfrm rot="0">
            <a:off x="1228090" y="1334135"/>
            <a:ext cx="3300730" cy="4664075"/>
          </a:xfrm>
          <a:prstGeom prst="rect"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just" defTabSz="508000" latinLnBrk="1"/>
            <a:r>
              <a:rPr sz="1100" i="0" b="0">
                <a:solidFill>
                  <a:schemeClr val="tx1"/>
                </a:solidFill>
                <a:latin typeface="맑은 고딕" charset="0"/>
                <a:ea typeface="맑은 고딕" charset="0"/>
              </a:rPr>
              <a:t>// 정상체온일 때</a:t>
            </a:r>
            <a:endParaRPr lang="ko-KR" altLang="en-US" sz="1100" i="0" b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just" defTabSz="508000" latinLnBrk="1"/>
            <a:r>
              <a:rPr sz="1100" i="0" b="0">
                <a:solidFill>
                  <a:schemeClr val="tx1"/>
                </a:solidFill>
                <a:latin typeface="맑은 고딕" charset="0"/>
                <a:ea typeface="맑은 고딕" charset="0"/>
              </a:rPr>
              <a:t>        if(strTemp &gt;= 34.9 &amp;&amp; strTemp &lt;= 37.6) {</a:t>
            </a:r>
            <a:endParaRPr lang="ko-KR" altLang="en-US" sz="1100" i="0" b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just" defTabSz="508000" latinLnBrk="1"/>
            <a:r>
              <a:rPr sz="1100" i="0" b="0">
                <a:solidFill>
                  <a:schemeClr val="tx1"/>
                </a:solidFill>
                <a:latin typeface="맑은 고딕" charset="0"/>
                <a:ea typeface="맑은 고딕" charset="0"/>
              </a:rPr>
              <a:t>          Serial.print("Temperature : ");</a:t>
            </a:r>
            <a:endParaRPr lang="ko-KR" altLang="en-US" sz="1100" i="0" b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just" defTabSz="508000" latinLnBrk="1"/>
            <a:r>
              <a:rPr sz="1100" i="0" b="0">
                <a:solidFill>
                  <a:schemeClr val="tx1"/>
                </a:solidFill>
                <a:latin typeface="맑은 고딕" charset="0"/>
                <a:ea typeface="맑은 고딕" charset="0"/>
              </a:rPr>
              <a:t>          Serial.println(strTemp);</a:t>
            </a:r>
            <a:endParaRPr lang="ko-KR" altLang="en-US" sz="1100" i="0" b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just" defTabSz="508000" latinLnBrk="1"/>
            <a:r>
              <a:rPr sz="1100" i="0" b="0">
                <a:solidFill>
                  <a:schemeClr val="tx1"/>
                </a:solidFill>
                <a:latin typeface="맑은 고딕" charset="0"/>
                <a:ea typeface="맑은 고딕" charset="0"/>
              </a:rPr>
              <a:t>          Serial.println("normal temperature");</a:t>
            </a:r>
            <a:endParaRPr lang="ko-KR" altLang="en-US" sz="1100" i="0" b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just" defTabSz="508000" latinLnBrk="1"/>
            <a:r>
              <a:rPr sz="1100" i="0" b="0">
                <a:solidFill>
                  <a:schemeClr val="tx1"/>
                </a:solidFill>
                <a:latin typeface="맑은 고딕" charset="0"/>
                <a:ea typeface="맑은 고딕" charset="0"/>
              </a:rPr>
              <a:t>          Serial.println("초록 LED ON");</a:t>
            </a:r>
            <a:endParaRPr lang="ko-KR" altLang="en-US" sz="1100" i="0" b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just" defTabSz="508000" latinLnBrk="1"/>
            <a:r>
              <a:rPr sz="1100" i="0" b="0">
                <a:solidFill>
                  <a:schemeClr val="tx1"/>
                </a:solidFill>
                <a:latin typeface="맑은 고딕" charset="0"/>
                <a:ea typeface="맑은 고딕" charset="0"/>
              </a:rPr>
              <a:t>          lcd.clear();         </a:t>
            </a:r>
            <a:endParaRPr lang="ko-KR" altLang="en-US" sz="1100" i="0" b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just" defTabSz="508000" latinLnBrk="1"/>
            <a:r>
              <a:rPr sz="1100" i="0" b="0">
                <a:solidFill>
                  <a:schemeClr val="tx1"/>
                </a:solidFill>
                <a:latin typeface="맑은 고딕" charset="0"/>
                <a:ea typeface="맑은 고딕" charset="0"/>
              </a:rPr>
              <a:t>          lcd.print("Temperature");</a:t>
            </a:r>
            <a:endParaRPr lang="ko-KR" altLang="en-US" sz="1100" i="0" b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just" defTabSz="508000" latinLnBrk="1"/>
            <a:r>
              <a:rPr sz="1100" i="0" b="0">
                <a:solidFill>
                  <a:schemeClr val="tx1"/>
                </a:solidFill>
                <a:latin typeface="맑은 고딕" charset="0"/>
                <a:ea typeface="맑은 고딕" charset="0"/>
              </a:rPr>
              <a:t>          lcd.setCursor(4,1);</a:t>
            </a:r>
            <a:endParaRPr lang="ko-KR" altLang="en-US" sz="1100" i="0" b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just" defTabSz="508000" latinLnBrk="1"/>
            <a:r>
              <a:rPr sz="1100" i="0" b="0">
                <a:solidFill>
                  <a:schemeClr val="tx1"/>
                </a:solidFill>
                <a:latin typeface="맑은 고딕" charset="0"/>
                <a:ea typeface="맑은 고딕" charset="0"/>
              </a:rPr>
              <a:t>          lcd.print(strTemp);</a:t>
            </a:r>
            <a:endParaRPr lang="ko-KR" altLang="en-US" sz="1100" i="0" b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just" defTabSz="508000" latinLnBrk="1"/>
            <a:r>
              <a:rPr sz="1100" i="0" b="0">
                <a:solidFill>
                  <a:schemeClr val="tx1"/>
                </a:solidFill>
                <a:latin typeface="맑은 고딕" charset="0"/>
                <a:ea typeface="맑은 고딕" charset="0"/>
              </a:rPr>
              <a:t>          delay(500);</a:t>
            </a:r>
            <a:endParaRPr lang="ko-KR" altLang="en-US" sz="1100" i="0" b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just" defTabSz="508000" latinLnBrk="1"/>
            <a:r>
              <a:rPr sz="1100" i="0" b="0">
                <a:solidFill>
                  <a:schemeClr val="tx1"/>
                </a:solidFill>
                <a:latin typeface="맑은 고딕" charset="0"/>
                <a:ea typeface="맑은 고딕" charset="0"/>
              </a:rPr>
              <a:t>          lcd.clear(); </a:t>
            </a:r>
            <a:endParaRPr lang="ko-KR" altLang="en-US" sz="1100" i="0" b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just" defTabSz="508000" latinLnBrk="1"/>
            <a:r>
              <a:rPr sz="1100" i="0" b="0">
                <a:solidFill>
                  <a:schemeClr val="tx1"/>
                </a:solidFill>
                <a:latin typeface="맑은 고딕" charset="0"/>
                <a:ea typeface="맑은 고딕" charset="0"/>
              </a:rPr>
              <a:t>          lcd.print("normal temperature");</a:t>
            </a:r>
            <a:endParaRPr lang="ko-KR" altLang="en-US" sz="1100" i="0" b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just" defTabSz="508000" latinLnBrk="1"/>
            <a:r>
              <a:rPr sz="1100" i="0" b="0">
                <a:solidFill>
                  <a:schemeClr val="tx1"/>
                </a:solidFill>
                <a:latin typeface="맑은 고딕" charset="0"/>
                <a:ea typeface="맑은 고딕" charset="0"/>
              </a:rPr>
              <a:t>          digitalWrite(ledg, HIGH); // 초록 LED ON</a:t>
            </a:r>
            <a:endParaRPr lang="ko-KR" altLang="en-US" sz="1100" i="0" b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just" defTabSz="508000" latinLnBrk="1"/>
            <a:r>
              <a:rPr sz="1100" i="0" b="0">
                <a:solidFill>
                  <a:schemeClr val="tx1"/>
                </a:solidFill>
                <a:latin typeface="맑은 고딕" charset="0"/>
                <a:ea typeface="맑은 고딕" charset="0"/>
              </a:rPr>
              <a:t>          delay(500);</a:t>
            </a:r>
            <a:endParaRPr lang="ko-KR" altLang="en-US" sz="1100" i="0" b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just" defTabSz="508000" latinLnBrk="1"/>
            <a:r>
              <a:rPr sz="1100" i="0" b="0">
                <a:solidFill>
                  <a:schemeClr val="tx1"/>
                </a:solidFill>
                <a:latin typeface="맑은 고딕" charset="0"/>
                <a:ea typeface="맑은 고딕" charset="0"/>
              </a:rPr>
              <a:t>          digitalWrite(ledg, LOW); // 초록 LED OFF</a:t>
            </a:r>
            <a:endParaRPr lang="ko-KR" altLang="en-US" sz="1100" i="0" b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just" defTabSz="508000" latinLnBrk="1"/>
            <a:r>
              <a:rPr sz="1100" i="0" b="0">
                <a:solidFill>
                  <a:schemeClr val="tx1"/>
                </a:solidFill>
                <a:latin typeface="맑은 고딕" charset="0"/>
                <a:ea typeface="맑은 고딕" charset="0"/>
              </a:rPr>
              <a:t>        }</a:t>
            </a:r>
            <a:endParaRPr lang="ko-KR" altLang="en-US" sz="1100" i="0" b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도형 38"/>
          <p:cNvSpPr>
            <a:spLocks/>
          </p:cNvSpPr>
          <p:nvPr/>
        </p:nvSpPr>
        <p:spPr>
          <a:xfrm rot="0">
            <a:off x="4692015" y="1321435"/>
            <a:ext cx="3214370" cy="4664075"/>
          </a:xfrm>
          <a:prstGeom prst="rect"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just" defTabSz="508000" latinLnBrk="1"/>
            <a:r>
              <a:rPr sz="1100" i="0" b="0">
                <a:solidFill>
                  <a:schemeClr val="tx1"/>
                </a:solidFill>
                <a:latin typeface="맑은 고딕" charset="0"/>
                <a:ea typeface="맑은 고딕" charset="0"/>
              </a:rPr>
              <a:t>        // 저체온일 때</a:t>
            </a:r>
            <a:endParaRPr lang="ko-KR" altLang="en-US" sz="1100" i="0" b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just" defTabSz="508000" latinLnBrk="1"/>
            <a:r>
              <a:rPr sz="1100" i="0" b="0">
                <a:solidFill>
                  <a:schemeClr val="tx1"/>
                </a:solidFill>
                <a:latin typeface="맑은 고딕" charset="0"/>
                <a:ea typeface="맑은 고딕" charset="0"/>
              </a:rPr>
              <a:t>        else if(strTemp &lt; 35.9) {</a:t>
            </a:r>
            <a:endParaRPr lang="ko-KR" altLang="en-US" sz="1100" i="0" b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just" defTabSz="508000" latinLnBrk="1"/>
            <a:r>
              <a:rPr sz="1100" i="0" b="0">
                <a:solidFill>
                  <a:schemeClr val="tx1"/>
                </a:solidFill>
                <a:latin typeface="맑은 고딕" charset="0"/>
                <a:ea typeface="맑은 고딕" charset="0"/>
              </a:rPr>
              <a:t>          Serial.print("Temperature : ");</a:t>
            </a:r>
            <a:endParaRPr lang="ko-KR" altLang="en-US" sz="1100" i="0" b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just" defTabSz="508000" latinLnBrk="1"/>
            <a:r>
              <a:rPr sz="1100" i="0" b="0">
                <a:solidFill>
                  <a:schemeClr val="tx1"/>
                </a:solidFill>
                <a:latin typeface="맑은 고딕" charset="0"/>
                <a:ea typeface="맑은 고딕" charset="0"/>
              </a:rPr>
              <a:t>          Serial.println(strTemp); </a:t>
            </a:r>
            <a:endParaRPr lang="ko-KR" altLang="en-US" sz="1100" i="0" b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just" defTabSz="508000" latinLnBrk="1"/>
            <a:r>
              <a:rPr sz="1100" i="0" b="0">
                <a:solidFill>
                  <a:schemeClr val="tx1"/>
                </a:solidFill>
                <a:latin typeface="맑은 고딕" charset="0"/>
                <a:ea typeface="맑은 고딕" charset="0"/>
              </a:rPr>
              <a:t>          Serial.println("low temperature");</a:t>
            </a:r>
            <a:endParaRPr lang="ko-KR" altLang="en-US" sz="1100" i="0" b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just" defTabSz="508000" latinLnBrk="1"/>
            <a:r>
              <a:rPr sz="1100" i="0" b="0">
                <a:solidFill>
                  <a:schemeClr val="tx1"/>
                </a:solidFill>
                <a:latin typeface="맑은 고딕" charset="0"/>
                <a:ea typeface="맑은 고딕" charset="0"/>
              </a:rPr>
              <a:t>          Serial.println("노랑 LED ON");</a:t>
            </a:r>
            <a:endParaRPr lang="ko-KR" altLang="en-US" sz="1100" i="0" b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just" defTabSz="508000" latinLnBrk="1"/>
            <a:r>
              <a:rPr sz="1100" i="0" b="0">
                <a:solidFill>
                  <a:schemeClr val="tx1"/>
                </a:solidFill>
                <a:latin typeface="맑은 고딕" charset="0"/>
                <a:ea typeface="맑은 고딕" charset="0"/>
              </a:rPr>
              <a:t>          lcd.clear();          </a:t>
            </a:r>
            <a:endParaRPr lang="ko-KR" altLang="en-US" sz="1100" i="0" b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just" defTabSz="508000" latinLnBrk="1"/>
            <a:r>
              <a:rPr sz="1100" i="0" b="0">
                <a:solidFill>
                  <a:schemeClr val="tx1"/>
                </a:solidFill>
                <a:latin typeface="맑은 고딕" charset="0"/>
                <a:ea typeface="맑은 고딕" charset="0"/>
              </a:rPr>
              <a:t>          lcd.print("Temperature");</a:t>
            </a:r>
            <a:endParaRPr lang="ko-KR" altLang="en-US" sz="1100" i="0" b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just" defTabSz="508000" latinLnBrk="1"/>
            <a:r>
              <a:rPr sz="1100" i="0" b="0">
                <a:solidFill>
                  <a:schemeClr val="tx1"/>
                </a:solidFill>
                <a:latin typeface="맑은 고딕" charset="0"/>
                <a:ea typeface="맑은 고딕" charset="0"/>
              </a:rPr>
              <a:t>          lcd.setCursor(4,1);</a:t>
            </a:r>
            <a:endParaRPr lang="ko-KR" altLang="en-US" sz="1100" i="0" b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just" defTabSz="508000" latinLnBrk="1"/>
            <a:r>
              <a:rPr sz="1100" i="0" b="0">
                <a:solidFill>
                  <a:schemeClr val="tx1"/>
                </a:solidFill>
                <a:latin typeface="맑은 고딕" charset="0"/>
                <a:ea typeface="맑은 고딕" charset="0"/>
              </a:rPr>
              <a:t>          lcd.print(strTemp); </a:t>
            </a:r>
            <a:endParaRPr lang="ko-KR" altLang="en-US" sz="1100" i="0" b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just" defTabSz="508000" latinLnBrk="1"/>
            <a:r>
              <a:rPr sz="1100" i="0" b="0">
                <a:solidFill>
                  <a:schemeClr val="tx1"/>
                </a:solidFill>
                <a:latin typeface="맑은 고딕" charset="0"/>
                <a:ea typeface="맑은 고딕" charset="0"/>
              </a:rPr>
              <a:t>          delay(500);</a:t>
            </a:r>
            <a:endParaRPr lang="ko-KR" altLang="en-US" sz="1100" i="0" b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just" defTabSz="508000" latinLnBrk="1"/>
            <a:r>
              <a:rPr sz="1100" i="0" b="0">
                <a:solidFill>
                  <a:schemeClr val="tx1"/>
                </a:solidFill>
                <a:latin typeface="맑은 고딕" charset="0"/>
                <a:ea typeface="맑은 고딕" charset="0"/>
              </a:rPr>
              <a:t>          lcd.clear(); </a:t>
            </a:r>
            <a:endParaRPr lang="ko-KR" altLang="en-US" sz="1100" i="0" b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just" defTabSz="508000" latinLnBrk="1"/>
            <a:r>
              <a:rPr sz="1100" i="0" b="0">
                <a:solidFill>
                  <a:schemeClr val="tx1"/>
                </a:solidFill>
                <a:latin typeface="맑은 고딕" charset="0"/>
                <a:ea typeface="맑은 고딕" charset="0"/>
              </a:rPr>
              <a:t>          lcd.print("low temperature");</a:t>
            </a:r>
            <a:endParaRPr lang="ko-KR" altLang="en-US" sz="1100" i="0" b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just" defTabSz="508000" latinLnBrk="1"/>
            <a:r>
              <a:rPr sz="1100" i="0" b="0">
                <a:solidFill>
                  <a:schemeClr val="tx1"/>
                </a:solidFill>
                <a:latin typeface="맑은 고딕" charset="0"/>
                <a:ea typeface="맑은 고딕" charset="0"/>
              </a:rPr>
              <a:t>          digitalWrite(ledy, HIGH); // 노랑 LED ON</a:t>
            </a:r>
            <a:endParaRPr lang="ko-KR" altLang="en-US" sz="1100" i="0" b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just" defTabSz="508000" latinLnBrk="1"/>
            <a:r>
              <a:rPr sz="1100" i="0" b="0">
                <a:solidFill>
                  <a:schemeClr val="tx1"/>
                </a:solidFill>
                <a:latin typeface="맑은 고딕" charset="0"/>
                <a:ea typeface="맑은 고딕" charset="0"/>
              </a:rPr>
              <a:t>          delay(500);</a:t>
            </a:r>
            <a:endParaRPr lang="ko-KR" altLang="en-US" sz="1100" i="0" b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just" defTabSz="508000" latinLnBrk="1"/>
            <a:r>
              <a:rPr sz="1100" i="0" b="0">
                <a:solidFill>
                  <a:schemeClr val="tx1"/>
                </a:solidFill>
                <a:latin typeface="맑은 고딕" charset="0"/>
                <a:ea typeface="맑은 고딕" charset="0"/>
              </a:rPr>
              <a:t>          digitalWrite(ledy, LOW); // 노랑 LED OFF</a:t>
            </a:r>
            <a:endParaRPr lang="ko-KR" altLang="en-US" sz="1100" i="0" b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" name="도형 39"/>
          <p:cNvSpPr>
            <a:spLocks/>
          </p:cNvSpPr>
          <p:nvPr/>
        </p:nvSpPr>
        <p:spPr>
          <a:xfrm rot="0">
            <a:off x="7939405" y="1323975"/>
            <a:ext cx="3344545" cy="4932680"/>
          </a:xfrm>
          <a:prstGeom prst="rect"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just" defTabSz="508000" latinLnBrk="1"/>
            <a:r>
              <a:rPr sz="1000" i="0" b="0">
                <a:solidFill>
                  <a:schemeClr val="tx1"/>
                </a:solidFill>
                <a:latin typeface="맑은 고딕" charset="0"/>
                <a:ea typeface="맑은 고딕" charset="0"/>
              </a:rPr>
              <a:t>        // 고체온일 때</a:t>
            </a:r>
            <a:endParaRPr lang="ko-KR" altLang="en-US" sz="1000" i="0" b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just" defTabSz="508000" latinLnBrk="1"/>
            <a:r>
              <a:rPr sz="1000" i="0" b="0">
                <a:solidFill>
                  <a:schemeClr val="tx1"/>
                </a:solidFill>
                <a:latin typeface="맑은 고딕" charset="0"/>
                <a:ea typeface="맑은 고딕" charset="0"/>
              </a:rPr>
              <a:t>        else if(strTemp &gt; 37.6) { </a:t>
            </a:r>
            <a:endParaRPr lang="ko-KR" altLang="en-US" sz="1000" i="0" b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just" defTabSz="508000" latinLnBrk="1"/>
            <a:r>
              <a:rPr sz="1000" i="0" b="0">
                <a:solidFill>
                  <a:schemeClr val="tx1"/>
                </a:solidFill>
                <a:latin typeface="맑은 고딕" charset="0"/>
                <a:ea typeface="맑은 고딕" charset="0"/>
              </a:rPr>
              <a:t>          Serial.print("Temperature : ");</a:t>
            </a:r>
            <a:endParaRPr lang="ko-KR" altLang="en-US" sz="1000" i="0" b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just" defTabSz="508000" latinLnBrk="1"/>
            <a:r>
              <a:rPr sz="1000" i="0" b="0">
                <a:solidFill>
                  <a:schemeClr val="tx1"/>
                </a:solidFill>
                <a:latin typeface="맑은 고딕" charset="0"/>
                <a:ea typeface="맑은 고딕" charset="0"/>
              </a:rPr>
              <a:t>          Serial.println(strTemp); </a:t>
            </a:r>
            <a:endParaRPr lang="ko-KR" altLang="en-US" sz="1000" i="0" b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just" defTabSz="508000" latinLnBrk="1"/>
            <a:r>
              <a:rPr sz="1000" i="0" b="0">
                <a:solidFill>
                  <a:schemeClr val="tx1"/>
                </a:solidFill>
                <a:latin typeface="맑은 고딕" charset="0"/>
                <a:ea typeface="맑은 고딕" charset="0"/>
              </a:rPr>
              <a:t>          Serial.println("high temperature");           </a:t>
            </a:r>
            <a:endParaRPr lang="ko-KR" altLang="en-US" sz="1000" i="0" b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just" defTabSz="508000" latinLnBrk="1"/>
            <a:r>
              <a:rPr sz="1000" i="0" b="0">
                <a:solidFill>
                  <a:schemeClr val="tx1"/>
                </a:solidFill>
                <a:latin typeface="맑은 고딕" charset="0"/>
                <a:ea typeface="맑은 고딕" charset="0"/>
              </a:rPr>
              <a:t>          Serial.println("빨강 LED ON");</a:t>
            </a:r>
            <a:endParaRPr lang="ko-KR" altLang="en-US" sz="1000" i="0" b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just" defTabSz="508000" latinLnBrk="1"/>
            <a:r>
              <a:rPr sz="1000" i="0" b="0">
                <a:solidFill>
                  <a:schemeClr val="tx1"/>
                </a:solidFill>
                <a:latin typeface="맑은 고딕" charset="0"/>
                <a:ea typeface="맑은 고딕" charset="0"/>
              </a:rPr>
              <a:t>          Serial.println("buzzer ON");</a:t>
            </a:r>
            <a:endParaRPr lang="ko-KR" altLang="en-US" sz="1000" i="0" b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just" defTabSz="508000" latinLnBrk="1"/>
            <a:r>
              <a:rPr sz="1000" i="0" b="0">
                <a:solidFill>
                  <a:schemeClr val="tx1"/>
                </a:solidFill>
                <a:latin typeface="맑은 고딕" charset="0"/>
                <a:ea typeface="맑은 고딕" charset="0"/>
              </a:rPr>
              <a:t>          lcd.clear(); </a:t>
            </a:r>
            <a:endParaRPr lang="ko-KR" altLang="en-US" sz="1000" i="0" b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just" defTabSz="508000" latinLnBrk="1"/>
            <a:r>
              <a:rPr sz="1000" i="0" b="0">
                <a:solidFill>
                  <a:schemeClr val="tx1"/>
                </a:solidFill>
                <a:latin typeface="맑은 고딕" charset="0"/>
                <a:ea typeface="맑은 고딕" charset="0"/>
              </a:rPr>
              <a:t>          lcd.print("Temperature");</a:t>
            </a:r>
            <a:endParaRPr lang="ko-KR" altLang="en-US" sz="1000" i="0" b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just" defTabSz="508000" latinLnBrk="1"/>
            <a:r>
              <a:rPr sz="1000" i="0" b="0">
                <a:solidFill>
                  <a:schemeClr val="tx1"/>
                </a:solidFill>
                <a:latin typeface="맑은 고딕" charset="0"/>
                <a:ea typeface="맑은 고딕" charset="0"/>
              </a:rPr>
              <a:t>          lcd.setCursor(4,1);</a:t>
            </a:r>
            <a:endParaRPr lang="ko-KR" altLang="en-US" sz="1000" i="0" b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just" defTabSz="508000" latinLnBrk="1"/>
            <a:r>
              <a:rPr sz="1000" i="0" b="0">
                <a:solidFill>
                  <a:schemeClr val="tx1"/>
                </a:solidFill>
                <a:latin typeface="맑은 고딕" charset="0"/>
                <a:ea typeface="맑은 고딕" charset="0"/>
              </a:rPr>
              <a:t>          lcd.print(strTemp); </a:t>
            </a:r>
            <a:endParaRPr lang="ko-KR" altLang="en-US" sz="1000" i="0" b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just" defTabSz="508000" latinLnBrk="1"/>
            <a:r>
              <a:rPr sz="1000" i="0" b="0">
                <a:solidFill>
                  <a:schemeClr val="tx1"/>
                </a:solidFill>
                <a:latin typeface="맑은 고딕" charset="0"/>
                <a:ea typeface="맑은 고딕" charset="0"/>
              </a:rPr>
              <a:t>          delay(500);</a:t>
            </a:r>
            <a:endParaRPr lang="ko-KR" altLang="en-US" sz="1000" i="0" b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just" defTabSz="508000" latinLnBrk="1"/>
            <a:r>
              <a:rPr sz="1000" i="0" b="0">
                <a:solidFill>
                  <a:schemeClr val="tx1"/>
                </a:solidFill>
                <a:latin typeface="맑은 고딕" charset="0"/>
                <a:ea typeface="맑은 고딕" charset="0"/>
              </a:rPr>
              <a:t>          lcd.clear();</a:t>
            </a:r>
            <a:endParaRPr lang="ko-KR" altLang="en-US" sz="1000" i="0" b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just" defTabSz="508000" latinLnBrk="1"/>
            <a:r>
              <a:rPr sz="1000" i="0" b="0">
                <a:solidFill>
                  <a:schemeClr val="tx1"/>
                </a:solidFill>
                <a:latin typeface="맑은 고딕" charset="0"/>
                <a:ea typeface="맑은 고딕" charset="0"/>
              </a:rPr>
              <a:t>          lcd.print("high temperature");</a:t>
            </a:r>
            <a:endParaRPr lang="ko-KR" altLang="en-US" sz="1000" i="0" b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just" defTabSz="508000" latinLnBrk="1"/>
            <a:r>
              <a:rPr sz="1000" i="0" b="0">
                <a:solidFill>
                  <a:schemeClr val="tx1"/>
                </a:solidFill>
                <a:latin typeface="맑은 고딕" charset="0"/>
                <a:ea typeface="맑은 고딕" charset="0"/>
              </a:rPr>
              <a:t>          digitalWrite(ledr, HIGH); // 빨강 LED ON</a:t>
            </a:r>
            <a:endParaRPr lang="ko-KR" altLang="en-US" sz="1000" i="0" b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just" defTabSz="508000" latinLnBrk="1"/>
            <a:r>
              <a:rPr sz="1000" i="0" b="0">
                <a:solidFill>
                  <a:schemeClr val="tx1"/>
                </a:solidFill>
                <a:latin typeface="맑은 고딕" charset="0"/>
                <a:ea typeface="맑은 고딕" charset="0"/>
              </a:rPr>
              <a:t>          digitalWrite(buzzer, HIGH); // Buzzer ON</a:t>
            </a:r>
            <a:endParaRPr lang="ko-KR" altLang="en-US" sz="1000" i="0" b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just" defTabSz="508000" latinLnBrk="1"/>
            <a:r>
              <a:rPr sz="1000" i="0" b="0">
                <a:solidFill>
                  <a:schemeClr val="tx1"/>
                </a:solidFill>
                <a:latin typeface="맑은 고딕" charset="0"/>
                <a:ea typeface="맑은 고딕" charset="0"/>
              </a:rPr>
              <a:t>          delay(500);</a:t>
            </a:r>
            <a:endParaRPr lang="ko-KR" altLang="en-US" sz="1000" i="0" b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just" defTabSz="508000" latinLnBrk="1"/>
            <a:r>
              <a:rPr sz="1000" i="0" b="0">
                <a:solidFill>
                  <a:schemeClr val="tx1"/>
                </a:solidFill>
                <a:latin typeface="맑은 고딕" charset="0"/>
                <a:ea typeface="맑은 고딕" charset="0"/>
              </a:rPr>
              <a:t>          digitalWrite(ledr, LOW); // 빨강 LED OFF</a:t>
            </a:r>
            <a:endParaRPr lang="ko-KR" altLang="en-US" sz="1000" i="0" b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just" defTabSz="508000" latinLnBrk="1"/>
            <a:r>
              <a:rPr sz="1000" i="0" b="0">
                <a:solidFill>
                  <a:schemeClr val="tx1"/>
                </a:solidFill>
                <a:latin typeface="맑은 고딕" charset="0"/>
                <a:ea typeface="맑은 고딕" charset="0"/>
              </a:rPr>
              <a:t>          digitalWrite(buzzer, LOW); // Buzzer OFF</a:t>
            </a:r>
            <a:endParaRPr lang="ko-KR" altLang="en-US" sz="1000" i="0" b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just" defTabSz="508000" latinLnBrk="1"/>
            <a:r>
              <a:rPr sz="1000" i="0" b="0">
                <a:solidFill>
                  <a:schemeClr val="tx1"/>
                </a:solidFill>
                <a:latin typeface="맑은 고딕" charset="0"/>
                <a:ea typeface="맑은 고딕" charset="0"/>
              </a:rPr>
              <a:t>        }</a:t>
            </a:r>
            <a:endParaRPr lang="ko-KR" altLang="en-US" sz="1000" i="0" b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just" defTabSz="508000" latinLnBrk="1"/>
            <a:r>
              <a:rPr sz="1000" i="0" b="0">
                <a:solidFill>
                  <a:schemeClr val="tx1"/>
                </a:solidFill>
                <a:latin typeface="맑은 고딕" charset="0"/>
                <a:ea typeface="맑은 고딕" charset="0"/>
              </a:rPr>
              <a:t>      }</a:t>
            </a:r>
            <a:endParaRPr lang="ko-KR" altLang="en-US" sz="1000" i="0" b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>
            <a:spLocks/>
          </p:cNvSpPr>
          <p:nvPr/>
        </p:nvSpPr>
        <p:spPr>
          <a:xfrm rot="0">
            <a:off x="426085" y="419735"/>
            <a:ext cx="11374755" cy="6019800"/>
          </a:xfrm>
          <a:prstGeom prst="rect"/>
          <a:solidFill>
            <a:schemeClr val="bg1"/>
          </a:solidFill>
          <a:ln w="187325" cap="flat" cmpd="sng">
            <a:gradFill rotWithShape="1">
              <a:gsLst>
                <a:gs pos="50000">
                  <a:srgbClr val="EFCCCA"/>
                </a:gs>
                <a:gs pos="50000">
                  <a:schemeClr val="bg1">
                    <a:lumMod val="85000"/>
                  </a:schemeClr>
                </a:gs>
              </a:gsLst>
              <a:lin ang="6600000"/>
            </a:gradFill>
            <a:prstDash val="solid"/>
          </a:ln>
          <a:effectLst>
            <a:outerShdw sx="97000" sy="97000" blurRad="431800" dist="241300" dir="5400000" rotWithShape="0" algn="t">
              <a:srgbClr val="000000">
                <a:alpha val="30196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t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endParaRPr lang="ko-KR" altLang="en-US" sz="2800" i="1" b="1">
              <a:solidFill>
                <a:srgbClr val="000000">
                  <a:lumMod val="50000"/>
                  <a:lumOff val="50000"/>
                </a:srgbClr>
              </a:solidFill>
              <a:latin typeface="맑은 고딕" charset="0"/>
              <a:ea typeface="맑은 고딕" charset="0"/>
            </a:endParaRPr>
          </a:p>
          <a:p>
            <a:pPr marL="0" indent="0" rtl="0" algn="ctr" defTabSz="914400" eaLnBrk="1" latinLnBrk="0" hangingPunct="1">
              <a:buFontTx/>
              <a:buNone/>
            </a:pPr>
            <a:r>
              <a:rPr lang="ko-KR" sz="2800" i="1" b="1">
                <a:solidFill>
                  <a:srgbClr val="000000">
                    <a:lumMod val="50000"/>
                    <a:lumOff val="50000"/>
                  </a:srgbClr>
                </a:solidFill>
                <a:latin typeface="맑은 고딕" charset="0"/>
                <a:ea typeface="맑은 고딕" charset="0"/>
              </a:rPr>
              <a:t>구현 소감</a:t>
            </a:r>
            <a:endParaRPr lang="ko-KR" altLang="en-US" sz="2800" i="1" b="1">
              <a:solidFill>
                <a:srgbClr val="000000">
                  <a:lumMod val="50000"/>
                  <a:lumOff val="50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도형 40"/>
          <p:cNvSpPr>
            <a:spLocks/>
          </p:cNvSpPr>
          <p:nvPr/>
        </p:nvSpPr>
        <p:spPr>
          <a:xfrm rot="0">
            <a:off x="903605" y="1771650"/>
            <a:ext cx="5984875" cy="1628775"/>
          </a:xfrm>
          <a:prstGeom prst="rect"/>
        </p:spPr>
        <p:txBody>
          <a:bodyPr wrap="square" lIns="91440" tIns="45720" rIns="91440" bIns="45720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lang="ko-KR" sz="2000" b="0">
                <a:solidFill>
                  <a:srgbClr val="FFFFFF">
                    <a:lumMod val="65000"/>
                  </a:srgbClr>
                </a:solidFill>
                <a:latin typeface="맑은 고딕" charset="0"/>
                <a:ea typeface="맑은 고딕" charset="0"/>
              </a:rPr>
              <a:t>구현 중 아두이노 실행이 잘 안되고, </a:t>
            </a:r>
            <a:endParaRPr lang="ko-KR" altLang="en-US" sz="2000" b="0">
              <a:solidFill>
                <a:srgbClr val="FFFFFF">
                  <a:lumMod val="65000"/>
                </a:srgbClr>
              </a:solidFill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r>
              <a:rPr lang="ko-KR" sz="2000" b="0">
                <a:solidFill>
                  <a:srgbClr val="FFFFFF">
                    <a:lumMod val="65000"/>
                  </a:srgbClr>
                </a:solidFill>
                <a:latin typeface="맑은 고딕" charset="0"/>
                <a:ea typeface="맑은 고딕" charset="0"/>
              </a:rPr>
              <a:t>적외선 온도센서 부품이 불량이었고,  </a:t>
            </a:r>
            <a:endParaRPr lang="ko-KR" altLang="en-US" sz="2000" b="0">
              <a:solidFill>
                <a:srgbClr val="FFFFFF">
                  <a:lumMod val="65000"/>
                </a:srgbClr>
              </a:solidFill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r>
              <a:rPr lang="ko-KR" sz="2000" b="0">
                <a:solidFill>
                  <a:srgbClr val="FFFFFF">
                    <a:lumMod val="65000"/>
                  </a:srgbClr>
                </a:solidFill>
                <a:latin typeface="맑은 고딕" charset="0"/>
                <a:ea typeface="맑은 고딕" charset="0"/>
              </a:rPr>
              <a:t>체온 측정 오차가 심해 어려움을 격었지만 </a:t>
            </a:r>
            <a:endParaRPr lang="ko-KR" altLang="en-US" sz="2000" b="0">
              <a:solidFill>
                <a:srgbClr val="FFFFFF">
                  <a:lumMod val="65000"/>
                </a:srgbClr>
              </a:solidFill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r>
              <a:rPr lang="ko-KR" sz="2000" b="0">
                <a:solidFill>
                  <a:srgbClr val="FFFFFF">
                    <a:lumMod val="65000"/>
                  </a:srgbClr>
                </a:solidFill>
                <a:latin typeface="맑은 고딕" charset="0"/>
                <a:ea typeface="맑은 고딕" charset="0"/>
              </a:rPr>
              <a:t>완성해 실행되는 것을 보니 뿌듯했고 아두이노로 다양한 경험을 해볼 수 있어서 의미있었다. </a:t>
            </a:r>
            <a:endParaRPr lang="ko-KR" altLang="en-US" sz="2000" b="0">
              <a:solidFill>
                <a:srgbClr val="FFFFFF">
                  <a:lumMod val="65000"/>
                </a:srgbClr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5" name="그림 6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049770" y="1770380"/>
            <a:ext cx="4100830" cy="410083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>
            <a:spLocks/>
          </p:cNvSpPr>
          <p:nvPr/>
        </p:nvSpPr>
        <p:spPr>
          <a:xfrm rot="0">
            <a:off x="426085" y="419735"/>
            <a:ext cx="11374755" cy="6019800"/>
          </a:xfrm>
          <a:prstGeom prst="rect"/>
          <a:solidFill>
            <a:schemeClr val="bg1"/>
          </a:solidFill>
          <a:ln w="187325" cap="flat" cmpd="sng">
            <a:gradFill rotWithShape="1">
              <a:gsLst>
                <a:gs pos="50000">
                  <a:srgbClr val="EFCCCA"/>
                </a:gs>
                <a:gs pos="50000">
                  <a:schemeClr val="bg1">
                    <a:lumMod val="85000"/>
                  </a:schemeClr>
                </a:gs>
              </a:gsLst>
              <a:lin ang="6600000"/>
            </a:gradFill>
            <a:prstDash val="solid"/>
          </a:ln>
          <a:effectLst>
            <a:outerShdw sx="97000" sy="97000" blurRad="431800" dist="241300" dir="5400000" rotWithShape="0" algn="t">
              <a:srgbClr val="000000">
                <a:alpha val="30196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t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endParaRPr lang="ko-KR" altLang="en-US" sz="2800" i="1" b="1">
              <a:solidFill>
                <a:srgbClr val="000000">
                  <a:lumMod val="50000"/>
                  <a:lumOff val="50000"/>
                </a:srgbClr>
              </a:solidFill>
              <a:latin typeface="맑은 고딕" charset="0"/>
              <a:ea typeface="맑은 고딕" charset="0"/>
            </a:endParaRPr>
          </a:p>
          <a:p>
            <a:pPr marL="0" indent="0" rtl="0" algn="ctr" defTabSz="914400" eaLnBrk="1" latinLnBrk="0" hangingPunct="1">
              <a:buFontTx/>
              <a:buNone/>
            </a:pPr>
            <a:r>
              <a:rPr lang="ko-KR" sz="2800" i="1" b="1">
                <a:solidFill>
                  <a:srgbClr val="000000">
                    <a:lumMod val="50000"/>
                    <a:lumOff val="50000"/>
                  </a:srgbClr>
                </a:solidFill>
                <a:latin typeface="맑은 고딕" charset="0"/>
                <a:ea typeface="맑은 고딕" charset="0"/>
              </a:rPr>
              <a:t>향후 보완 사항</a:t>
            </a:r>
            <a:endParaRPr lang="ko-KR" altLang="en-US" sz="2800" i="1" b="1">
              <a:solidFill>
                <a:srgbClr val="000000">
                  <a:lumMod val="50000"/>
                  <a:lumOff val="50000"/>
                </a:srgbClr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53" name="그림 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002"/>
          <a:stretch>
            <a:fillRect/>
          </a:stretch>
        </p:blipFill>
        <p:spPr>
          <a:xfrm rot="0">
            <a:off x="1061720" y="1652270"/>
            <a:ext cx="10104120" cy="398272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>
            <a:spLocks/>
          </p:cNvSpPr>
          <p:nvPr/>
        </p:nvSpPr>
        <p:spPr>
          <a:xfrm rot="0">
            <a:off x="122555" y="486410"/>
            <a:ext cx="11374755" cy="6019800"/>
          </a:xfrm>
          <a:prstGeom prst="rect"/>
          <a:solidFill>
            <a:schemeClr val="bg1"/>
          </a:solidFill>
          <a:ln w="187325" cap="flat" cmpd="sng">
            <a:gradFill rotWithShape="1">
              <a:gsLst>
                <a:gs pos="50000">
                  <a:srgbClr val="EFCCCA"/>
                </a:gs>
                <a:gs pos="50000">
                  <a:schemeClr val="bg1">
                    <a:lumMod val="85000"/>
                  </a:schemeClr>
                </a:gs>
              </a:gsLst>
              <a:lin ang="6600000"/>
            </a:gradFill>
            <a:prstDash val="solid"/>
          </a:ln>
          <a:effectLst>
            <a:outerShdw sx="97000" sy="97000" blurRad="431800" dist="241300" dir="5400000" rotWithShape="0" algn="t">
              <a:srgbClr val="000000">
                <a:alpha val="30196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t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endParaRPr lang="ko-KR" altLang="en-US" sz="2800" i="1" b="1">
              <a:solidFill>
                <a:srgbClr val="000000">
                  <a:lumMod val="50000"/>
                  <a:lumOff val="50000"/>
                </a:srgbClr>
              </a:solidFill>
              <a:latin typeface="맑은 고딕" charset="0"/>
              <a:ea typeface="맑은 고딕" charset="0"/>
            </a:endParaRPr>
          </a:p>
          <a:p>
            <a:pPr marL="0" indent="0" rtl="0" algn="ctr" defTabSz="914400" eaLnBrk="1" latinLnBrk="0" hangingPunct="1">
              <a:buFontTx/>
              <a:buNone/>
            </a:pPr>
            <a:r>
              <a:rPr sz="2800" i="1" b="1">
                <a:solidFill>
                  <a:srgbClr val="000000">
                    <a:lumMod val="50000"/>
                    <a:lumOff val="50000"/>
                  </a:srgbClr>
                </a:solidFill>
                <a:latin typeface="맑은 고딕" charset="0"/>
                <a:ea typeface="맑은 고딕" charset="0"/>
              </a:rPr>
              <a:t>참고문서</a:t>
            </a:r>
            <a:endParaRPr lang="ko-KR" altLang="en-US" sz="2800" i="1" b="1">
              <a:solidFill>
                <a:srgbClr val="000000">
                  <a:lumMod val="50000"/>
                  <a:lumOff val="50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47" name="Rect 0"/>
          <p:cNvSpPr>
            <a:spLocks/>
          </p:cNvSpPr>
          <p:nvPr/>
        </p:nvSpPr>
        <p:spPr>
          <a:xfrm rot="0">
            <a:off x="1396365" y="5844540"/>
            <a:ext cx="2350135" cy="250190"/>
          </a:xfrm>
          <a:prstGeom prst="roundRect">
            <a:avLst>
              <a:gd name="adj" fmla="val 50000"/>
            </a:avLst>
          </a:prstGeom>
          <a:solidFill>
            <a:srgbClr val="FF9999"/>
          </a:solidFill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lang="ko-KR" sz="1600">
                <a:solidFill>
                  <a:srgbClr val="FFFFFF"/>
                </a:solidFill>
                <a:latin typeface="맑은 고딕" charset="0"/>
                <a:ea typeface="맑은 고딕" charset="0"/>
              </a:rPr>
              <a:t>아두이노 완전정복</a:t>
            </a:r>
            <a:endParaRPr lang="ko-KR" altLang="en-US" sz="160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49" name="Rect 0"/>
          <p:cNvSpPr>
            <a:spLocks/>
          </p:cNvSpPr>
          <p:nvPr/>
        </p:nvSpPr>
        <p:spPr>
          <a:xfrm rot="0">
            <a:off x="6092190" y="3047365"/>
            <a:ext cx="3293110" cy="307340"/>
          </a:xfrm>
          <a:prstGeom prst="rect"/>
        </p:spPr>
        <p:txBody>
          <a:bodyPr wrap="square" lIns="91440" tIns="45720" rIns="91440" bIns="45720" vert="horz" anchor="t">
            <a:sp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lang="ko-KR" sz="1400" i="0" b="0">
                <a:solidFill>
                  <a:srgbClr val="000000">
                    <a:lumMod val="50000"/>
                    <a:lumOff val="50000"/>
                  </a:srgbClr>
                </a:solidFill>
                <a:latin typeface="맑은 고딕" charset="0"/>
                <a:ea typeface="맑은 고딕" charset="0"/>
              </a:rPr>
              <a:t>IOT시스템 강의 및 강의자료</a:t>
            </a:r>
            <a:endParaRPr lang="ko-KR" altLang="en-US" sz="1400" i="0" b="0">
              <a:solidFill>
                <a:srgbClr val="000000">
                  <a:lumMod val="50000"/>
                  <a:lumOff val="50000"/>
                </a:srgbClr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50" name="그림 4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282700" y="1725295"/>
            <a:ext cx="2572385" cy="381063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Group 5"/>
          <p:cNvGrpSpPr/>
          <p:nvPr/>
        </p:nvGrpSpPr>
        <p:grpSpPr>
          <a:xfrm rot="0">
            <a:off x="2525395" y="-2832100"/>
            <a:ext cx="7140575" cy="12522835"/>
            <a:chOff x="2525395" y="-2832100"/>
            <a:chExt cx="7140575" cy="12522835"/>
          </a:xfrm>
        </p:grpSpPr>
        <p:pic>
          <p:nvPicPr>
            <p:cNvPr id="3" name="Picture "/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2525395" y="-2832100"/>
              <a:ext cx="7140575" cy="12522835"/>
            </a:xfrm>
            <a:prstGeom prst="rect"/>
            <a:noFill/>
          </p:spPr>
        </p:pic>
      </p:grpSp>
      <p:grpSp>
        <p:nvGrpSpPr>
          <p:cNvPr id="1002" name="Group 5"/>
          <p:cNvGrpSpPr/>
          <p:nvPr/>
        </p:nvGrpSpPr>
        <p:grpSpPr>
          <a:xfrm rot="0">
            <a:off x="142240" y="154940"/>
            <a:ext cx="11906250" cy="6548120"/>
            <a:chOff x="142240" y="154940"/>
            <a:chExt cx="11906250" cy="6548120"/>
          </a:xfrm>
        </p:grpSpPr>
        <p:pic>
          <p:nvPicPr>
            <p:cNvPr id="6" name="Picture "/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0800000">
              <a:off x="142240" y="154940"/>
              <a:ext cx="11906250" cy="6548120"/>
            </a:xfrm>
            <a:prstGeom prst="rect"/>
            <a:noFill/>
          </p:spPr>
        </p:pic>
      </p:grpSp>
      <p:grpSp>
        <p:nvGrpSpPr>
          <p:cNvPr id="1003" name="Group 5"/>
          <p:cNvGrpSpPr/>
          <p:nvPr/>
        </p:nvGrpSpPr>
        <p:grpSpPr>
          <a:xfrm rot="0">
            <a:off x="1806575" y="894080"/>
            <a:ext cx="735330" cy="876935"/>
            <a:chOff x="1806575" y="894080"/>
            <a:chExt cx="735330" cy="876935"/>
          </a:xfrm>
        </p:grpSpPr>
        <p:grpSp>
          <p:nvGrpSpPr>
            <p:cNvPr id="1004" name="Group 5"/>
            <p:cNvGrpSpPr/>
            <p:nvPr/>
          </p:nvGrpSpPr>
          <p:grpSpPr>
            <a:xfrm rot="0">
              <a:off x="1722120" y="1319530"/>
              <a:ext cx="904240" cy="149860"/>
              <a:chOff x="1722120" y="1319530"/>
              <a:chExt cx="904240" cy="149860"/>
            </a:xfrm>
          </p:grpSpPr>
          <p:pic>
            <p:nvPicPr>
              <p:cNvPr id="10" name="Picture "/>
              <p:cNvPicPr>
                <a:picLocks noChangeAspect="1"/>
              </p:cNvPicPr>
              <p:nvPr/>
            </p:nvPicPr>
            <p:blipFill rotWithShape="1">
              <a:blip r:embed="rId4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-2760000">
                <a:off x="1722120" y="1319530"/>
                <a:ext cx="904240" cy="149860"/>
              </a:xfrm>
              <a:prstGeom prst="rect"/>
              <a:noFill/>
            </p:spPr>
          </p:pic>
        </p:grpSp>
        <p:grpSp>
          <p:nvGrpSpPr>
            <p:cNvPr id="1005" name="Group 5"/>
            <p:cNvGrpSpPr/>
            <p:nvPr/>
          </p:nvGrpSpPr>
          <p:grpSpPr>
            <a:xfrm rot="0">
              <a:off x="1972310" y="1070610"/>
              <a:ext cx="508635" cy="20955"/>
              <a:chOff x="1972310" y="1070610"/>
              <a:chExt cx="508635" cy="20955"/>
            </a:xfrm>
          </p:grpSpPr>
          <p:pic>
            <p:nvPicPr>
              <p:cNvPr id="13" name="Picture "/>
              <p:cNvPicPr>
                <a:picLocks noChangeAspect="1"/>
              </p:cNvPicPr>
              <p:nvPr/>
            </p:nvPicPr>
            <p:blipFill rotWithShape="1">
              <a:blip r:embed="rId5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-2700000">
                <a:off x="1972310" y="1070610"/>
                <a:ext cx="508635" cy="20955"/>
              </a:xfrm>
              <a:prstGeom prst="rect"/>
              <a:noFill/>
            </p:spPr>
          </p:pic>
        </p:grpSp>
      </p:grpSp>
      <p:grpSp>
        <p:nvGrpSpPr>
          <p:cNvPr id="1006" name="Group 5"/>
          <p:cNvGrpSpPr/>
          <p:nvPr/>
        </p:nvGrpSpPr>
        <p:grpSpPr>
          <a:xfrm rot="0">
            <a:off x="10412730" y="3631565"/>
            <a:ext cx="737870" cy="607695"/>
            <a:chOff x="10412730" y="3631565"/>
            <a:chExt cx="737870" cy="607695"/>
          </a:xfrm>
        </p:grpSpPr>
        <p:grpSp>
          <p:nvGrpSpPr>
            <p:cNvPr id="1007" name="Group 5"/>
            <p:cNvGrpSpPr/>
            <p:nvPr/>
          </p:nvGrpSpPr>
          <p:grpSpPr>
            <a:xfrm rot="0">
              <a:off x="10344785" y="3874770"/>
              <a:ext cx="728345" cy="120650"/>
              <a:chOff x="10344785" y="3874770"/>
              <a:chExt cx="728345" cy="120650"/>
            </a:xfrm>
          </p:grpSpPr>
          <p:pic>
            <p:nvPicPr>
              <p:cNvPr id="18" name="Picture "/>
              <p:cNvPicPr>
                <a:picLocks noChangeAspect="1"/>
              </p:cNvPicPr>
              <p:nvPr/>
            </p:nvPicPr>
            <p:blipFill rotWithShape="1">
              <a:blip r:embed="rId6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-2760000">
                <a:off x="10344785" y="3874770"/>
                <a:ext cx="728345" cy="120650"/>
              </a:xfrm>
              <a:prstGeom prst="rect"/>
              <a:noFill/>
            </p:spPr>
          </p:pic>
        </p:grpSp>
        <p:grpSp>
          <p:nvGrpSpPr>
            <p:cNvPr id="1008" name="Group 5"/>
            <p:cNvGrpSpPr/>
            <p:nvPr/>
          </p:nvGrpSpPr>
          <p:grpSpPr>
            <a:xfrm rot="0">
              <a:off x="10859135" y="3747770"/>
              <a:ext cx="335915" cy="13335"/>
              <a:chOff x="10859135" y="3747770"/>
              <a:chExt cx="335915" cy="13335"/>
            </a:xfrm>
          </p:grpSpPr>
          <p:pic>
            <p:nvPicPr>
              <p:cNvPr id="21" name="Picture "/>
              <p:cNvPicPr>
                <a:picLocks noChangeAspect="1"/>
              </p:cNvPicPr>
              <p:nvPr/>
            </p:nvPicPr>
            <p:blipFill rotWithShape="1">
              <a:blip r:embed="rId7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-2700000">
                <a:off x="10859135" y="3747770"/>
                <a:ext cx="335915" cy="13335"/>
              </a:xfrm>
              <a:prstGeom prst="rect"/>
              <a:noFill/>
            </p:spPr>
          </p:pic>
        </p:grpSp>
      </p:grpSp>
      <p:grpSp>
        <p:nvGrpSpPr>
          <p:cNvPr id="1009" name="Group 5"/>
          <p:cNvGrpSpPr/>
          <p:nvPr/>
        </p:nvGrpSpPr>
        <p:grpSpPr>
          <a:xfrm rot="0">
            <a:off x="9881870" y="1744980"/>
            <a:ext cx="823595" cy="692785"/>
            <a:chOff x="9881870" y="1744980"/>
            <a:chExt cx="823595" cy="692785"/>
          </a:xfrm>
        </p:grpSpPr>
        <p:grpSp>
          <p:nvGrpSpPr>
            <p:cNvPr id="1010" name="Group 5"/>
            <p:cNvGrpSpPr/>
            <p:nvPr/>
          </p:nvGrpSpPr>
          <p:grpSpPr>
            <a:xfrm rot="0">
              <a:off x="10373995" y="2059305"/>
              <a:ext cx="382905" cy="14605"/>
              <a:chOff x="10373995" y="2059305"/>
              <a:chExt cx="382905" cy="14605"/>
            </a:xfrm>
          </p:grpSpPr>
          <p:pic>
            <p:nvPicPr>
              <p:cNvPr id="26" name="Picture "/>
              <p:cNvPicPr>
                <a:picLocks noChangeAspect="1"/>
              </p:cNvPicPr>
              <p:nvPr/>
            </p:nvPicPr>
            <p:blipFill rotWithShape="1">
              <a:blip r:embed="rId8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-2700000">
                <a:off x="10373995" y="2059305"/>
                <a:ext cx="382905" cy="14605"/>
              </a:xfrm>
              <a:prstGeom prst="rect"/>
              <a:noFill/>
            </p:spPr>
          </p:pic>
        </p:grpSp>
        <p:grpSp>
          <p:nvGrpSpPr>
            <p:cNvPr id="1011" name="Group 5"/>
            <p:cNvGrpSpPr/>
            <p:nvPr/>
          </p:nvGrpSpPr>
          <p:grpSpPr>
            <a:xfrm rot="0">
              <a:off x="9805035" y="2021840"/>
              <a:ext cx="830580" cy="138430"/>
              <a:chOff x="9805035" y="2021840"/>
              <a:chExt cx="830580" cy="138430"/>
            </a:xfrm>
          </p:grpSpPr>
          <p:pic>
            <p:nvPicPr>
              <p:cNvPr id="29" name="Picture "/>
              <p:cNvPicPr>
                <a:picLocks noChangeAspect="1"/>
              </p:cNvPicPr>
              <p:nvPr/>
            </p:nvPicPr>
            <p:blipFill rotWithShape="1">
              <a:blip r:embed="rId9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-2760000">
                <a:off x="9805035" y="2021840"/>
                <a:ext cx="830580" cy="138430"/>
              </a:xfrm>
              <a:prstGeom prst="rect"/>
              <a:noFill/>
            </p:spPr>
          </p:pic>
        </p:grpSp>
      </p:grpSp>
      <p:grpSp>
        <p:nvGrpSpPr>
          <p:cNvPr id="1012" name="Group 5"/>
          <p:cNvGrpSpPr/>
          <p:nvPr/>
        </p:nvGrpSpPr>
        <p:grpSpPr>
          <a:xfrm rot="0">
            <a:off x="1518920" y="4498975"/>
            <a:ext cx="822960" cy="692785"/>
            <a:chOff x="1518920" y="4498975"/>
            <a:chExt cx="822960" cy="692785"/>
          </a:xfrm>
        </p:grpSpPr>
        <p:grpSp>
          <p:nvGrpSpPr>
            <p:cNvPr id="1013" name="Group 5"/>
            <p:cNvGrpSpPr/>
            <p:nvPr/>
          </p:nvGrpSpPr>
          <p:grpSpPr>
            <a:xfrm rot="0">
              <a:off x="2010410" y="4813300"/>
              <a:ext cx="382905" cy="15240"/>
              <a:chOff x="2010410" y="4813300"/>
              <a:chExt cx="382905" cy="15240"/>
            </a:xfrm>
          </p:grpSpPr>
          <p:pic>
            <p:nvPicPr>
              <p:cNvPr id="34" name="Picture "/>
              <p:cNvPicPr>
                <a:picLocks noChangeAspect="1"/>
              </p:cNvPicPr>
              <p:nvPr/>
            </p:nvPicPr>
            <p:blipFill rotWithShape="1">
              <a:blip r:embed="rId10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-2700000">
                <a:off x="2010410" y="4813300"/>
                <a:ext cx="382905" cy="15240"/>
              </a:xfrm>
              <a:prstGeom prst="rect"/>
              <a:noFill/>
            </p:spPr>
          </p:pic>
        </p:grpSp>
        <p:grpSp>
          <p:nvGrpSpPr>
            <p:cNvPr id="1014" name="Group 5"/>
            <p:cNvGrpSpPr/>
            <p:nvPr/>
          </p:nvGrpSpPr>
          <p:grpSpPr>
            <a:xfrm rot="0">
              <a:off x="1441450" y="4776470"/>
              <a:ext cx="830580" cy="138430"/>
              <a:chOff x="1441450" y="4776470"/>
              <a:chExt cx="830580" cy="138430"/>
            </a:xfrm>
          </p:grpSpPr>
          <p:pic>
            <p:nvPicPr>
              <p:cNvPr id="37" name="Picture "/>
              <p:cNvPicPr>
                <a:picLocks noChangeAspect="1"/>
              </p:cNvPicPr>
              <p:nvPr/>
            </p:nvPicPr>
            <p:blipFill rotWithShape="1">
              <a:blip r:embed="rId11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-2760000">
                <a:off x="1441450" y="4776470"/>
                <a:ext cx="830580" cy="138430"/>
              </a:xfrm>
              <a:prstGeom prst="rect"/>
              <a:noFill/>
            </p:spPr>
          </p:pic>
        </p:grpSp>
      </p:grpSp>
      <p:grpSp>
        <p:nvGrpSpPr>
          <p:cNvPr id="1015" name="Group 5"/>
          <p:cNvGrpSpPr/>
          <p:nvPr/>
        </p:nvGrpSpPr>
        <p:grpSpPr>
          <a:xfrm rot="0">
            <a:off x="9244330" y="5190490"/>
            <a:ext cx="932180" cy="767080"/>
            <a:chOff x="9244330" y="5190490"/>
            <a:chExt cx="932180" cy="767080"/>
          </a:xfrm>
        </p:grpSpPr>
        <p:grpSp>
          <p:nvGrpSpPr>
            <p:cNvPr id="1016" name="Group 5"/>
            <p:cNvGrpSpPr/>
            <p:nvPr/>
          </p:nvGrpSpPr>
          <p:grpSpPr>
            <a:xfrm rot="0">
              <a:off x="9158605" y="5497830"/>
              <a:ext cx="919480" cy="153035"/>
              <a:chOff x="9158605" y="5497830"/>
              <a:chExt cx="919480" cy="153035"/>
            </a:xfrm>
          </p:grpSpPr>
          <p:pic>
            <p:nvPicPr>
              <p:cNvPr id="42" name="Picture "/>
              <p:cNvPicPr>
                <a:picLocks noChangeAspect="1"/>
              </p:cNvPicPr>
              <p:nvPr/>
            </p:nvPicPr>
            <p:blipFill rotWithShape="1">
              <a:blip r:embed="rId12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-2760000">
                <a:off x="9158605" y="5497830"/>
                <a:ext cx="919480" cy="153035"/>
              </a:xfrm>
              <a:prstGeom prst="rect"/>
              <a:noFill/>
            </p:spPr>
          </p:pic>
        </p:grpSp>
        <p:grpSp>
          <p:nvGrpSpPr>
            <p:cNvPr id="1017" name="Group 5"/>
            <p:cNvGrpSpPr/>
            <p:nvPr/>
          </p:nvGrpSpPr>
          <p:grpSpPr>
            <a:xfrm rot="0">
              <a:off x="9808210" y="5337810"/>
              <a:ext cx="424180" cy="16510"/>
              <a:chOff x="9808210" y="5337810"/>
              <a:chExt cx="424180" cy="16510"/>
            </a:xfrm>
          </p:grpSpPr>
          <p:pic>
            <p:nvPicPr>
              <p:cNvPr id="45" name="Picture "/>
              <p:cNvPicPr>
                <a:picLocks noChangeAspect="1"/>
              </p:cNvPicPr>
              <p:nvPr/>
            </p:nvPicPr>
            <p:blipFill rotWithShape="1">
              <a:blip r:embed="rId13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-2700000">
                <a:off x="9808210" y="5337810"/>
                <a:ext cx="424180" cy="16510"/>
              </a:xfrm>
              <a:prstGeom prst="rect"/>
              <a:noFill/>
            </p:spPr>
          </p:pic>
        </p:grpSp>
      </p:grpSp>
      <p:grpSp>
        <p:nvGrpSpPr>
          <p:cNvPr id="1018" name="Group 5"/>
          <p:cNvGrpSpPr/>
          <p:nvPr/>
        </p:nvGrpSpPr>
        <p:grpSpPr>
          <a:xfrm rot="0">
            <a:off x="5988050" y="894080"/>
            <a:ext cx="215265" cy="274955"/>
            <a:chOff x="5988050" y="894080"/>
            <a:chExt cx="215265" cy="274955"/>
          </a:xfrm>
        </p:grpSpPr>
        <p:pic>
          <p:nvPicPr>
            <p:cNvPr id="51" name="Picture "/>
            <p:cNvPicPr>
              <a:picLocks noChangeAspect="1"/>
            </p:cNvPicPr>
            <p:nvPr/>
          </p:nvPicPr>
          <p:blipFill rotWithShape="1">
            <a:blip r:embed="rId1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0">
              <a:off x="5897880" y="766445"/>
              <a:ext cx="433070" cy="553720"/>
            </a:xfrm>
            <a:prstGeom prst="rect"/>
            <a:noFill/>
          </p:spPr>
        </p:pic>
        <p:pic>
          <p:nvPicPr>
            <p:cNvPr id="52" name="Picture "/>
            <p:cNvPicPr>
              <a:picLocks noChangeAspect="1"/>
            </p:cNvPicPr>
            <p:nvPr/>
          </p:nvPicPr>
          <p:blipFill rotWithShape="1">
            <a:blip r:embed="rId1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0">
              <a:off x="5988050" y="894080"/>
              <a:ext cx="215265" cy="274955"/>
            </a:xfrm>
            <a:prstGeom prst="rect"/>
            <a:noFill/>
          </p:spPr>
        </p:pic>
      </p:grpSp>
      <p:sp>
        <p:nvSpPr>
          <p:cNvPr id="1019" name="Rect 0"/>
          <p:cNvSpPr txBox="1">
            <a:spLocks/>
          </p:cNvSpPr>
          <p:nvPr/>
        </p:nvSpPr>
        <p:spPr>
          <a:xfrm rot="0">
            <a:off x="4281170" y="2751455"/>
            <a:ext cx="3634105" cy="678180"/>
          </a:xfrm>
          <a:prstGeom prst="rect"/>
          <a:noFill/>
        </p:spPr>
        <p:txBody>
          <a:bodyPr wrap="square" lIns="0" tIns="0" rIns="0" bIns="0" vert="horz" anchor="t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4400" i="1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THANK YOU</a:t>
            </a:r>
            <a:endParaRPr lang="ko-KR" altLang="en-US" sz="4400" i="1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020" name="Picture "/>
          <p:cNvPicPr>
            <a:picLocks noChangeAspect="1"/>
          </p:cNvPicPr>
          <p:nvPr/>
        </p:nvPicPr>
        <p:blipFill rotWithShape="1">
          <a:blip r:embed="rId1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390525" y="5045710"/>
            <a:ext cx="1414780" cy="1414780"/>
          </a:xfrm>
          <a:prstGeom prst="rect"/>
          <a:noFill/>
        </p:spPr>
      </p:pic>
      <p:pic>
        <p:nvPicPr>
          <p:cNvPr id="1021" name="Picture "/>
          <p:cNvPicPr>
            <a:picLocks noChangeAspect="1"/>
          </p:cNvPicPr>
          <p:nvPr/>
        </p:nvPicPr>
        <p:blipFill rotWithShape="1">
          <a:blip r:embed="rId1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0416540" y="5053965"/>
            <a:ext cx="1414780" cy="140652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Group 5"/>
          <p:cNvGrpSpPr/>
          <p:nvPr/>
        </p:nvGrpSpPr>
        <p:grpSpPr>
          <a:xfrm rot="0">
            <a:off x="2525395" y="-2832100"/>
            <a:ext cx="7140575" cy="12522835"/>
            <a:chOff x="2525395" y="-2832100"/>
            <a:chExt cx="7140575" cy="12522835"/>
          </a:xfrm>
        </p:grpSpPr>
        <p:pic>
          <p:nvPicPr>
            <p:cNvPr id="3" name="Picture "/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2525395" y="-2832100"/>
              <a:ext cx="7140575" cy="12522835"/>
            </a:xfrm>
            <a:prstGeom prst="rect"/>
            <a:noFill/>
          </p:spPr>
        </p:pic>
      </p:grpSp>
      <p:grpSp>
        <p:nvGrpSpPr>
          <p:cNvPr id="1002" name="Group 5"/>
          <p:cNvGrpSpPr/>
          <p:nvPr/>
        </p:nvGrpSpPr>
        <p:grpSpPr>
          <a:xfrm rot="0">
            <a:off x="142240" y="154940"/>
            <a:ext cx="11906250" cy="6548120"/>
            <a:chOff x="142240" y="154940"/>
            <a:chExt cx="11906250" cy="6548120"/>
          </a:xfrm>
        </p:grpSpPr>
        <p:pic>
          <p:nvPicPr>
            <p:cNvPr id="6" name="Picture "/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0800000">
              <a:off x="142240" y="154940"/>
              <a:ext cx="11906250" cy="6548120"/>
            </a:xfrm>
            <a:prstGeom prst="rect"/>
            <a:noFill/>
          </p:spPr>
        </p:pic>
      </p:grpSp>
      <p:grpSp>
        <p:nvGrpSpPr>
          <p:cNvPr id="1003" name="Group 5"/>
          <p:cNvGrpSpPr/>
          <p:nvPr/>
        </p:nvGrpSpPr>
        <p:grpSpPr>
          <a:xfrm rot="0">
            <a:off x="1806575" y="894080"/>
            <a:ext cx="735330" cy="876935"/>
            <a:chOff x="1806575" y="894080"/>
            <a:chExt cx="735330" cy="876935"/>
          </a:xfrm>
        </p:grpSpPr>
        <p:grpSp>
          <p:nvGrpSpPr>
            <p:cNvPr id="1004" name="Group 5"/>
            <p:cNvGrpSpPr/>
            <p:nvPr/>
          </p:nvGrpSpPr>
          <p:grpSpPr>
            <a:xfrm rot="0">
              <a:off x="1722120" y="1319530"/>
              <a:ext cx="904240" cy="149860"/>
              <a:chOff x="1722120" y="1319530"/>
              <a:chExt cx="904240" cy="149860"/>
            </a:xfrm>
          </p:grpSpPr>
          <p:pic>
            <p:nvPicPr>
              <p:cNvPr id="10" name="Picture "/>
              <p:cNvPicPr>
                <a:picLocks noChangeAspect="1"/>
              </p:cNvPicPr>
              <p:nvPr/>
            </p:nvPicPr>
            <p:blipFill rotWithShape="1">
              <a:blip r:embed="rId4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-2760000">
                <a:off x="1722120" y="1319530"/>
                <a:ext cx="904240" cy="149860"/>
              </a:xfrm>
              <a:prstGeom prst="rect"/>
              <a:noFill/>
            </p:spPr>
          </p:pic>
        </p:grpSp>
        <p:grpSp>
          <p:nvGrpSpPr>
            <p:cNvPr id="1005" name="Group 5"/>
            <p:cNvGrpSpPr/>
            <p:nvPr/>
          </p:nvGrpSpPr>
          <p:grpSpPr>
            <a:xfrm rot="0">
              <a:off x="1972310" y="1070610"/>
              <a:ext cx="508635" cy="20955"/>
              <a:chOff x="1972310" y="1070610"/>
              <a:chExt cx="508635" cy="20955"/>
            </a:xfrm>
          </p:grpSpPr>
          <p:pic>
            <p:nvPicPr>
              <p:cNvPr id="13" name="Picture "/>
              <p:cNvPicPr>
                <a:picLocks noChangeAspect="1"/>
              </p:cNvPicPr>
              <p:nvPr/>
            </p:nvPicPr>
            <p:blipFill rotWithShape="1">
              <a:blip r:embed="rId5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-2700000">
                <a:off x="1972310" y="1070610"/>
                <a:ext cx="508635" cy="20955"/>
              </a:xfrm>
              <a:prstGeom prst="rect"/>
              <a:noFill/>
            </p:spPr>
          </p:pic>
        </p:grpSp>
      </p:grpSp>
      <p:grpSp>
        <p:nvGrpSpPr>
          <p:cNvPr id="1006" name="Group 5"/>
          <p:cNvGrpSpPr/>
          <p:nvPr/>
        </p:nvGrpSpPr>
        <p:grpSpPr>
          <a:xfrm rot="0">
            <a:off x="10412730" y="3631565"/>
            <a:ext cx="737870" cy="607695"/>
            <a:chOff x="10412730" y="3631565"/>
            <a:chExt cx="737870" cy="607695"/>
          </a:xfrm>
        </p:grpSpPr>
        <p:grpSp>
          <p:nvGrpSpPr>
            <p:cNvPr id="1007" name="Group 5"/>
            <p:cNvGrpSpPr/>
            <p:nvPr/>
          </p:nvGrpSpPr>
          <p:grpSpPr>
            <a:xfrm rot="0">
              <a:off x="10344785" y="3874770"/>
              <a:ext cx="728345" cy="120650"/>
              <a:chOff x="10344785" y="3874770"/>
              <a:chExt cx="728345" cy="120650"/>
            </a:xfrm>
          </p:grpSpPr>
          <p:pic>
            <p:nvPicPr>
              <p:cNvPr id="18" name="Picture "/>
              <p:cNvPicPr>
                <a:picLocks noChangeAspect="1"/>
              </p:cNvPicPr>
              <p:nvPr/>
            </p:nvPicPr>
            <p:blipFill rotWithShape="1">
              <a:blip r:embed="rId6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-2760000">
                <a:off x="10344785" y="3874770"/>
                <a:ext cx="728345" cy="120650"/>
              </a:xfrm>
              <a:prstGeom prst="rect"/>
              <a:noFill/>
            </p:spPr>
          </p:pic>
        </p:grpSp>
        <p:grpSp>
          <p:nvGrpSpPr>
            <p:cNvPr id="1008" name="Group 5"/>
            <p:cNvGrpSpPr/>
            <p:nvPr/>
          </p:nvGrpSpPr>
          <p:grpSpPr>
            <a:xfrm rot="0">
              <a:off x="10859135" y="3747770"/>
              <a:ext cx="335915" cy="13335"/>
              <a:chOff x="10859135" y="3747770"/>
              <a:chExt cx="335915" cy="13335"/>
            </a:xfrm>
          </p:grpSpPr>
          <p:pic>
            <p:nvPicPr>
              <p:cNvPr id="21" name="Picture "/>
              <p:cNvPicPr>
                <a:picLocks noChangeAspect="1"/>
              </p:cNvPicPr>
              <p:nvPr/>
            </p:nvPicPr>
            <p:blipFill rotWithShape="1">
              <a:blip r:embed="rId7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-2700000">
                <a:off x="10859135" y="3747770"/>
                <a:ext cx="335915" cy="13335"/>
              </a:xfrm>
              <a:prstGeom prst="rect"/>
              <a:noFill/>
            </p:spPr>
          </p:pic>
        </p:grpSp>
      </p:grpSp>
      <p:grpSp>
        <p:nvGrpSpPr>
          <p:cNvPr id="1009" name="Group 5"/>
          <p:cNvGrpSpPr/>
          <p:nvPr/>
        </p:nvGrpSpPr>
        <p:grpSpPr>
          <a:xfrm rot="0">
            <a:off x="9881870" y="1744980"/>
            <a:ext cx="823595" cy="692785"/>
            <a:chOff x="9881870" y="1744980"/>
            <a:chExt cx="823595" cy="692785"/>
          </a:xfrm>
        </p:grpSpPr>
        <p:grpSp>
          <p:nvGrpSpPr>
            <p:cNvPr id="1010" name="Group 5"/>
            <p:cNvGrpSpPr/>
            <p:nvPr/>
          </p:nvGrpSpPr>
          <p:grpSpPr>
            <a:xfrm rot="0">
              <a:off x="10373995" y="2059305"/>
              <a:ext cx="382905" cy="14605"/>
              <a:chOff x="10373995" y="2059305"/>
              <a:chExt cx="382905" cy="14605"/>
            </a:xfrm>
          </p:grpSpPr>
          <p:pic>
            <p:nvPicPr>
              <p:cNvPr id="26" name="Picture "/>
              <p:cNvPicPr>
                <a:picLocks noChangeAspect="1"/>
              </p:cNvPicPr>
              <p:nvPr/>
            </p:nvPicPr>
            <p:blipFill rotWithShape="1">
              <a:blip r:embed="rId8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-2700000">
                <a:off x="10373995" y="2059305"/>
                <a:ext cx="382905" cy="14605"/>
              </a:xfrm>
              <a:prstGeom prst="rect"/>
              <a:noFill/>
            </p:spPr>
          </p:pic>
        </p:grpSp>
        <p:grpSp>
          <p:nvGrpSpPr>
            <p:cNvPr id="1011" name="Group 5"/>
            <p:cNvGrpSpPr/>
            <p:nvPr/>
          </p:nvGrpSpPr>
          <p:grpSpPr>
            <a:xfrm rot="0">
              <a:off x="9805035" y="2021840"/>
              <a:ext cx="830580" cy="138430"/>
              <a:chOff x="9805035" y="2021840"/>
              <a:chExt cx="830580" cy="138430"/>
            </a:xfrm>
          </p:grpSpPr>
          <p:pic>
            <p:nvPicPr>
              <p:cNvPr id="29" name="Picture "/>
              <p:cNvPicPr>
                <a:picLocks noChangeAspect="1"/>
              </p:cNvPicPr>
              <p:nvPr/>
            </p:nvPicPr>
            <p:blipFill rotWithShape="1">
              <a:blip r:embed="rId9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-2760000">
                <a:off x="9805035" y="2021840"/>
                <a:ext cx="830580" cy="138430"/>
              </a:xfrm>
              <a:prstGeom prst="rect"/>
              <a:noFill/>
            </p:spPr>
          </p:pic>
        </p:grpSp>
      </p:grpSp>
      <p:grpSp>
        <p:nvGrpSpPr>
          <p:cNvPr id="1012" name="Group 5"/>
          <p:cNvGrpSpPr/>
          <p:nvPr/>
        </p:nvGrpSpPr>
        <p:grpSpPr>
          <a:xfrm rot="0">
            <a:off x="1518920" y="4498975"/>
            <a:ext cx="822960" cy="692785"/>
            <a:chOff x="1518920" y="4498975"/>
            <a:chExt cx="822960" cy="692785"/>
          </a:xfrm>
        </p:grpSpPr>
        <p:grpSp>
          <p:nvGrpSpPr>
            <p:cNvPr id="1013" name="Group 5"/>
            <p:cNvGrpSpPr/>
            <p:nvPr/>
          </p:nvGrpSpPr>
          <p:grpSpPr>
            <a:xfrm rot="0">
              <a:off x="2010410" y="4813300"/>
              <a:ext cx="382905" cy="15240"/>
              <a:chOff x="2010410" y="4813300"/>
              <a:chExt cx="382905" cy="15240"/>
            </a:xfrm>
          </p:grpSpPr>
          <p:pic>
            <p:nvPicPr>
              <p:cNvPr id="34" name="Picture "/>
              <p:cNvPicPr>
                <a:picLocks noChangeAspect="1"/>
              </p:cNvPicPr>
              <p:nvPr/>
            </p:nvPicPr>
            <p:blipFill rotWithShape="1">
              <a:blip r:embed="rId10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-2700000">
                <a:off x="2010410" y="4813300"/>
                <a:ext cx="382905" cy="15240"/>
              </a:xfrm>
              <a:prstGeom prst="rect"/>
              <a:noFill/>
            </p:spPr>
          </p:pic>
        </p:grpSp>
        <p:grpSp>
          <p:nvGrpSpPr>
            <p:cNvPr id="1014" name="Group 5"/>
            <p:cNvGrpSpPr/>
            <p:nvPr/>
          </p:nvGrpSpPr>
          <p:grpSpPr>
            <a:xfrm rot="0">
              <a:off x="1441450" y="4776470"/>
              <a:ext cx="830580" cy="138430"/>
              <a:chOff x="1441450" y="4776470"/>
              <a:chExt cx="830580" cy="138430"/>
            </a:xfrm>
          </p:grpSpPr>
          <p:pic>
            <p:nvPicPr>
              <p:cNvPr id="37" name="Picture "/>
              <p:cNvPicPr>
                <a:picLocks noChangeAspect="1"/>
              </p:cNvPicPr>
              <p:nvPr/>
            </p:nvPicPr>
            <p:blipFill rotWithShape="1">
              <a:blip r:embed="rId11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-2760000">
                <a:off x="1441450" y="4776470"/>
                <a:ext cx="830580" cy="138430"/>
              </a:xfrm>
              <a:prstGeom prst="rect"/>
              <a:noFill/>
            </p:spPr>
          </p:pic>
        </p:grpSp>
      </p:grpSp>
      <p:grpSp>
        <p:nvGrpSpPr>
          <p:cNvPr id="1015" name="Group 5"/>
          <p:cNvGrpSpPr/>
          <p:nvPr/>
        </p:nvGrpSpPr>
        <p:grpSpPr>
          <a:xfrm rot="0">
            <a:off x="9244330" y="5190490"/>
            <a:ext cx="932180" cy="767080"/>
            <a:chOff x="9244330" y="5190490"/>
            <a:chExt cx="932180" cy="767080"/>
          </a:xfrm>
        </p:grpSpPr>
        <p:grpSp>
          <p:nvGrpSpPr>
            <p:cNvPr id="1016" name="Group 5"/>
            <p:cNvGrpSpPr/>
            <p:nvPr/>
          </p:nvGrpSpPr>
          <p:grpSpPr>
            <a:xfrm rot="0">
              <a:off x="9158605" y="5497830"/>
              <a:ext cx="919480" cy="153035"/>
              <a:chOff x="9158605" y="5497830"/>
              <a:chExt cx="919480" cy="153035"/>
            </a:xfrm>
          </p:grpSpPr>
          <p:pic>
            <p:nvPicPr>
              <p:cNvPr id="42" name="Picture "/>
              <p:cNvPicPr>
                <a:picLocks noChangeAspect="1"/>
              </p:cNvPicPr>
              <p:nvPr/>
            </p:nvPicPr>
            <p:blipFill rotWithShape="1">
              <a:blip r:embed="rId12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-2760000">
                <a:off x="9158605" y="5497830"/>
                <a:ext cx="919480" cy="153035"/>
              </a:xfrm>
              <a:prstGeom prst="rect"/>
              <a:noFill/>
            </p:spPr>
          </p:pic>
        </p:grpSp>
        <p:grpSp>
          <p:nvGrpSpPr>
            <p:cNvPr id="1017" name="Group 5"/>
            <p:cNvGrpSpPr/>
            <p:nvPr/>
          </p:nvGrpSpPr>
          <p:grpSpPr>
            <a:xfrm rot="0">
              <a:off x="9808210" y="5337810"/>
              <a:ext cx="424180" cy="16510"/>
              <a:chOff x="9808210" y="5337810"/>
              <a:chExt cx="424180" cy="16510"/>
            </a:xfrm>
          </p:grpSpPr>
          <p:pic>
            <p:nvPicPr>
              <p:cNvPr id="45" name="Picture "/>
              <p:cNvPicPr>
                <a:picLocks noChangeAspect="1"/>
              </p:cNvPicPr>
              <p:nvPr/>
            </p:nvPicPr>
            <p:blipFill rotWithShape="1">
              <a:blip r:embed="rId13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-2700000">
                <a:off x="9808210" y="5337810"/>
                <a:ext cx="424180" cy="16510"/>
              </a:xfrm>
              <a:prstGeom prst="rect"/>
              <a:noFill/>
            </p:spPr>
          </p:pic>
        </p:grpSp>
      </p:grpSp>
      <p:grpSp>
        <p:nvGrpSpPr>
          <p:cNvPr id="1018" name="Group 5"/>
          <p:cNvGrpSpPr/>
          <p:nvPr/>
        </p:nvGrpSpPr>
        <p:grpSpPr>
          <a:xfrm rot="0">
            <a:off x="5988050" y="894080"/>
            <a:ext cx="215265" cy="274955"/>
            <a:chOff x="5988050" y="894080"/>
            <a:chExt cx="215265" cy="274955"/>
          </a:xfrm>
        </p:grpSpPr>
        <p:pic>
          <p:nvPicPr>
            <p:cNvPr id="51" name="Picture "/>
            <p:cNvPicPr>
              <a:picLocks noChangeAspect="1"/>
            </p:cNvPicPr>
            <p:nvPr/>
          </p:nvPicPr>
          <p:blipFill rotWithShape="1">
            <a:blip r:embed="rId1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0">
              <a:off x="5897880" y="766445"/>
              <a:ext cx="433070" cy="553720"/>
            </a:xfrm>
            <a:prstGeom prst="rect"/>
            <a:noFill/>
          </p:spPr>
        </p:pic>
        <p:pic>
          <p:nvPicPr>
            <p:cNvPr id="52" name="Picture "/>
            <p:cNvPicPr>
              <a:picLocks noChangeAspect="1"/>
            </p:cNvPicPr>
            <p:nvPr/>
          </p:nvPicPr>
          <p:blipFill rotWithShape="1">
            <a:blip r:embed="rId1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0">
              <a:off x="5988050" y="894080"/>
              <a:ext cx="215265" cy="274955"/>
            </a:xfrm>
            <a:prstGeom prst="rect"/>
            <a:noFill/>
          </p:spPr>
        </p:pic>
      </p:grpSp>
      <p:sp>
        <p:nvSpPr>
          <p:cNvPr id="1019" name="Rect 0"/>
          <p:cNvSpPr txBox="1">
            <a:spLocks/>
          </p:cNvSpPr>
          <p:nvPr/>
        </p:nvSpPr>
        <p:spPr>
          <a:xfrm rot="0">
            <a:off x="1135380" y="1371600"/>
            <a:ext cx="9646920" cy="1121410"/>
          </a:xfrm>
          <a:prstGeom prst="rect"/>
          <a:noFill/>
        </p:spPr>
        <p:txBody>
          <a:bodyPr wrap="square" lIns="0" tIns="0" rIns="0" bIns="0" vert="horz" anchor="t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2800" i="1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INDEX</a:t>
            </a:r>
            <a:endParaRPr lang="ko-KR" altLang="en-US" sz="2800" i="1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rtl="0" algn="ctr" defTabSz="914400" eaLnBrk="1" latinLnBrk="0" hangingPunct="1">
              <a:buFontTx/>
              <a:buNone/>
            </a:pPr>
            <a:r>
              <a:rPr lang="ko-KR" sz="2800" i="1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대중교통 비접촉 생체인식 및 자동 발열감지 시스템</a:t>
            </a:r>
            <a:endParaRPr lang="ko-KR" altLang="en-US" sz="2800" i="1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020" name="Rect 0"/>
          <p:cNvSpPr>
            <a:spLocks/>
          </p:cNvSpPr>
          <p:nvPr/>
        </p:nvSpPr>
        <p:spPr>
          <a:xfrm rot="0">
            <a:off x="1149985" y="2712085"/>
            <a:ext cx="9882505" cy="2674620"/>
          </a:xfrm>
          <a:prstGeom prst="rect"/>
        </p:spPr>
        <p:txBody>
          <a:bodyPr wrap="square" lIns="91440" tIns="45720" rIns="91440" bIns="45720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2400" i="1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Chapter 01. </a:t>
            </a:r>
            <a:r>
              <a:rPr lang="ko-KR" sz="2400" i="1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개발 목표와 특징</a:t>
            </a:r>
            <a:endParaRPr lang="ko-KR" altLang="en-US" sz="2400" i="1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r>
              <a:rPr sz="2400" i="1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Chapter 02. </a:t>
            </a:r>
            <a:r>
              <a:rPr lang="ko-KR" sz="2400" i="1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개발 필요성</a:t>
            </a:r>
            <a:endParaRPr lang="ko-KR" altLang="en-US" sz="2400" i="1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r>
              <a:rPr sz="2400" i="1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Chapter 03. </a:t>
            </a:r>
            <a:r>
              <a:rPr lang="ko-KR" sz="2400" i="1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H/W 설계</a:t>
            </a:r>
            <a:endParaRPr lang="ko-KR" altLang="en-US" sz="2400" i="1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r>
              <a:rPr sz="2400" i="1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Chapter 04. </a:t>
            </a:r>
            <a:r>
              <a:rPr lang="ko-KR" sz="2400" i="1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S/W 설계</a:t>
            </a:r>
            <a:endParaRPr lang="ko-KR" altLang="en-US" sz="2400" i="1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r>
              <a:rPr sz="2400" i="1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Chapter 0</a:t>
            </a:r>
            <a:r>
              <a:rPr lang="ko-KR" sz="2400" i="1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5</a:t>
            </a:r>
            <a:r>
              <a:rPr sz="2400" i="1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. </a:t>
            </a:r>
            <a:r>
              <a:rPr lang="ko-KR" sz="2400" i="1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구현 소감</a:t>
            </a:r>
            <a:endParaRPr lang="ko-KR" altLang="en-US" sz="2400" i="1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r>
              <a:rPr sz="2400" i="1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Chapter 0</a:t>
            </a:r>
            <a:r>
              <a:rPr lang="ko-KR" sz="2400" i="1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6</a:t>
            </a:r>
            <a:r>
              <a:rPr sz="2400" i="1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. </a:t>
            </a:r>
            <a:r>
              <a:rPr lang="ko-KR" sz="2400" i="1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향후 보완 사항</a:t>
            </a:r>
            <a:endParaRPr lang="ko-KR" altLang="en-US" sz="2400" i="1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r>
              <a:rPr sz="2400" i="1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Chapter 0</a:t>
            </a:r>
            <a:r>
              <a:rPr lang="ko-KR" sz="2400" i="1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7</a:t>
            </a:r>
            <a:r>
              <a:rPr sz="2400" i="1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. </a:t>
            </a:r>
            <a:r>
              <a:rPr lang="ko-KR" sz="2400" i="1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참고자료</a:t>
            </a:r>
            <a:endParaRPr lang="ko-KR" altLang="en-US" sz="2400" i="1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>
            <a:spLocks/>
          </p:cNvSpPr>
          <p:nvPr/>
        </p:nvSpPr>
        <p:spPr>
          <a:xfrm rot="0">
            <a:off x="376555" y="419735"/>
            <a:ext cx="11375390" cy="6020435"/>
          </a:xfrm>
          <a:prstGeom prst="rect"/>
          <a:solidFill>
            <a:schemeClr val="bg1"/>
          </a:solidFill>
          <a:ln w="187325" cap="flat" cmpd="sng">
            <a:gradFill rotWithShape="1">
              <a:gsLst>
                <a:gs pos="50000">
                  <a:srgbClr val="EFCCCA"/>
                </a:gs>
                <a:gs pos="50000">
                  <a:schemeClr val="bg1">
                    <a:lumMod val="85000"/>
                  </a:schemeClr>
                </a:gs>
              </a:gsLst>
              <a:lin ang="6600000"/>
            </a:gradFill>
            <a:prstDash val="solid"/>
          </a:ln>
          <a:effectLst>
            <a:outerShdw sx="97000" sy="97000" blurRad="431800" dist="241300" dir="5400000" rotWithShape="0" algn="t">
              <a:srgbClr val="000000">
                <a:alpha val="29803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t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endParaRPr lang="ko-KR" altLang="en-US" sz="2800" i="1" b="1">
              <a:solidFill>
                <a:srgbClr val="000000">
                  <a:lumMod val="50000"/>
                  <a:lumOff val="50000"/>
                </a:srgbClr>
              </a:solidFill>
              <a:latin typeface="맑은 고딕" charset="0"/>
              <a:ea typeface="맑은 고딕" charset="0"/>
            </a:endParaRPr>
          </a:p>
          <a:p>
            <a:pPr marL="0" indent="0" rtl="0" algn="ctr" defTabSz="914400" eaLnBrk="1" latinLnBrk="0" hangingPunct="1">
              <a:buFontTx/>
              <a:buNone/>
            </a:pPr>
            <a:r>
              <a:rPr lang="ko-KR" sz="2800" i="1" b="1">
                <a:solidFill>
                  <a:srgbClr val="000000">
                    <a:lumMod val="50000"/>
                    <a:lumOff val="50000"/>
                  </a:srgbClr>
                </a:solidFill>
                <a:latin typeface="맑은 고딕" charset="0"/>
                <a:ea typeface="맑은 고딕" charset="0"/>
              </a:rPr>
              <a:t>개발</a:t>
            </a:r>
            <a:r>
              <a:rPr lang="ko-KR" sz="2800" i="1" b="1">
                <a:solidFill>
                  <a:srgbClr val="000000">
                    <a:lumMod val="50000"/>
                    <a:lumOff val="50000"/>
                  </a:srgbClr>
                </a:solidFill>
                <a:latin typeface="맑은 고딕" charset="0"/>
                <a:ea typeface="맑은 고딕" charset="0"/>
              </a:rPr>
              <a:t> </a:t>
            </a:r>
            <a:r>
              <a:rPr lang="ko-KR" sz="2800" i="1" b="1">
                <a:solidFill>
                  <a:srgbClr val="000000">
                    <a:lumMod val="50000"/>
                    <a:lumOff val="50000"/>
                  </a:srgbClr>
                </a:solidFill>
                <a:latin typeface="맑은 고딕" charset="0"/>
                <a:ea typeface="맑은 고딕" charset="0"/>
              </a:rPr>
              <a:t>목표와</a:t>
            </a:r>
            <a:r>
              <a:rPr lang="ko-KR" sz="2800" i="1" b="1">
                <a:solidFill>
                  <a:srgbClr val="000000">
                    <a:lumMod val="50000"/>
                    <a:lumOff val="50000"/>
                  </a:srgbClr>
                </a:solidFill>
                <a:latin typeface="맑은 고딕" charset="0"/>
                <a:ea typeface="맑은 고딕" charset="0"/>
              </a:rPr>
              <a:t> </a:t>
            </a:r>
            <a:r>
              <a:rPr lang="ko-KR" sz="2800" i="1" b="1">
                <a:solidFill>
                  <a:srgbClr val="000000">
                    <a:lumMod val="50000"/>
                    <a:lumOff val="50000"/>
                  </a:srgbClr>
                </a:solidFill>
                <a:latin typeface="맑은 고딕" charset="0"/>
                <a:ea typeface="맑은 고딕" charset="0"/>
              </a:rPr>
              <a:t>특징</a:t>
            </a:r>
            <a:endParaRPr lang="ko-KR" altLang="en-US" sz="2800" i="1" b="1">
              <a:solidFill>
                <a:srgbClr val="000000">
                  <a:lumMod val="50000"/>
                  <a:lumOff val="50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41" name="Rect 0"/>
          <p:cNvSpPr>
            <a:spLocks/>
          </p:cNvSpPr>
          <p:nvPr/>
        </p:nvSpPr>
        <p:spPr>
          <a:xfrm rot="0">
            <a:off x="5169535" y="4677410"/>
            <a:ext cx="2265045" cy="522605"/>
          </a:xfrm>
          <a:prstGeom prst="rect"/>
        </p:spPr>
        <p:txBody>
          <a:bodyPr wrap="square" lIns="91440" tIns="45720" rIns="91440" bIns="45720" vert="horz" anchor="t">
            <a:sp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r>
              <a:rPr lang="ko-KR" sz="1400" i="0" b="0">
                <a:solidFill>
                  <a:srgbClr val="000000">
                    <a:lumMod val="50000"/>
                    <a:lumOff val="50000"/>
                  </a:srgbClr>
                </a:solidFill>
                <a:latin typeface="맑은 고딕" charset="0"/>
                <a:ea typeface="맑은 고딕" charset="0"/>
              </a:rPr>
              <a:t>온도를 측정하는 </a:t>
            </a:r>
            <a:endParaRPr lang="ko-KR" altLang="en-US" sz="1400" i="0" b="0">
              <a:solidFill>
                <a:srgbClr val="000000">
                  <a:lumMod val="50000"/>
                  <a:lumOff val="50000"/>
                </a:srgbClr>
              </a:solidFill>
              <a:latin typeface="맑은 고딕" charset="0"/>
              <a:ea typeface="맑은 고딕" charset="0"/>
            </a:endParaRPr>
          </a:p>
          <a:p>
            <a:pPr marL="0" indent="0" rtl="0" algn="ctr" defTabSz="914400" eaLnBrk="1" latinLnBrk="1" hangingPunct="1">
              <a:buFontTx/>
              <a:buNone/>
            </a:pPr>
            <a:r>
              <a:rPr lang="ko-KR" sz="1400" i="0" b="0">
                <a:solidFill>
                  <a:srgbClr val="000000">
                    <a:lumMod val="50000"/>
                    <a:lumOff val="50000"/>
                  </a:srgbClr>
                </a:solidFill>
                <a:latin typeface="맑은 고딕" charset="0"/>
                <a:ea typeface="맑은 고딕" charset="0"/>
              </a:rPr>
              <a:t>자동 발열 감지</a:t>
            </a:r>
            <a:endParaRPr lang="ko-KR" altLang="en-US" sz="1400" i="0" b="0">
              <a:solidFill>
                <a:srgbClr val="000000">
                  <a:lumMod val="50000"/>
                  <a:lumOff val="50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42" name="Rect 0"/>
          <p:cNvSpPr>
            <a:spLocks/>
          </p:cNvSpPr>
          <p:nvPr/>
        </p:nvSpPr>
        <p:spPr>
          <a:xfrm rot="0">
            <a:off x="5532120" y="4269740"/>
            <a:ext cx="1390015" cy="250190"/>
          </a:xfrm>
          <a:prstGeom prst="roundRect">
            <a:avLst>
              <a:gd name="adj" fmla="val 50000"/>
            </a:avLst>
          </a:prstGeom>
          <a:solidFill>
            <a:srgbClr val="FF9999"/>
          </a:solidFill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lang="ko-KR" sz="1200">
                <a:solidFill>
                  <a:srgbClr val="FFFFFF"/>
                </a:solidFill>
                <a:latin typeface="맑은 고딕" charset="0"/>
                <a:ea typeface="맑은 고딕" charset="0"/>
              </a:rPr>
              <a:t>자동 발열감지</a:t>
            </a:r>
            <a:endParaRPr lang="ko-KR" altLang="en-US" sz="120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46" name="Rect 0"/>
          <p:cNvSpPr>
            <a:spLocks/>
          </p:cNvSpPr>
          <p:nvPr/>
        </p:nvSpPr>
        <p:spPr>
          <a:xfrm rot="0">
            <a:off x="1837055" y="4674235"/>
            <a:ext cx="2265045" cy="522605"/>
          </a:xfrm>
          <a:prstGeom prst="rect"/>
        </p:spPr>
        <p:txBody>
          <a:bodyPr wrap="square" lIns="91440" tIns="45720" rIns="91440" bIns="45720" vert="horz" anchor="t">
            <a:sp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lang="ko-KR" sz="1400" i="0" b="0">
                <a:solidFill>
                  <a:srgbClr val="000000">
                    <a:lumMod val="50000"/>
                    <a:lumOff val="50000"/>
                  </a:srgbClr>
                </a:solidFill>
                <a:latin typeface="맑은 고딕" charset="0"/>
                <a:ea typeface="맑은 고딕" charset="0"/>
              </a:rPr>
              <a:t>대중교통에서 비접촉으로 생체를 인식</a:t>
            </a:r>
            <a:endParaRPr lang="ko-KR" altLang="en-US" sz="1400" i="0" b="0">
              <a:solidFill>
                <a:srgbClr val="000000">
                  <a:lumMod val="50000"/>
                  <a:lumOff val="50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47" name="Rect 0"/>
          <p:cNvSpPr>
            <a:spLocks/>
          </p:cNvSpPr>
          <p:nvPr/>
        </p:nvSpPr>
        <p:spPr>
          <a:xfrm rot="0">
            <a:off x="2200275" y="4274820"/>
            <a:ext cx="1390015" cy="250190"/>
          </a:xfrm>
          <a:prstGeom prst="roundRect">
            <a:avLst>
              <a:gd name="adj" fmla="val 50000"/>
            </a:avLst>
          </a:prstGeom>
          <a:solidFill>
            <a:srgbClr val="FF9999"/>
          </a:solidFill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lang="ko-KR" sz="1400">
                <a:solidFill>
                  <a:srgbClr val="FFFFFF"/>
                </a:solidFill>
                <a:latin typeface="맑은 고딕" charset="0"/>
                <a:ea typeface="맑은 고딕" charset="0"/>
              </a:rPr>
              <a:t>생체인식</a:t>
            </a:r>
            <a:endParaRPr lang="ko-KR" altLang="en-US" sz="140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51" name="Rect 0"/>
          <p:cNvSpPr>
            <a:spLocks/>
          </p:cNvSpPr>
          <p:nvPr/>
        </p:nvSpPr>
        <p:spPr>
          <a:xfrm rot="0">
            <a:off x="8047355" y="4669155"/>
            <a:ext cx="2912110" cy="522605"/>
          </a:xfrm>
          <a:prstGeom prst="rect"/>
        </p:spPr>
        <p:txBody>
          <a:bodyPr wrap="square" lIns="91440" tIns="45720" rIns="91440" bIns="45720" vert="horz" anchor="t">
            <a:sp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r>
              <a:rPr lang="ko-KR" sz="1400" i="0" b="0">
                <a:solidFill>
                  <a:srgbClr val="000000">
                    <a:lumMod val="50000"/>
                    <a:lumOff val="50000"/>
                  </a:srgbClr>
                </a:solidFill>
                <a:latin typeface="맑은 고딕" charset="0"/>
                <a:ea typeface="맑은 고딕" charset="0"/>
              </a:rPr>
              <a:t>출입자의 출입을 </a:t>
            </a:r>
            <a:endParaRPr lang="ko-KR" altLang="en-US" sz="1400" i="0" b="0">
              <a:solidFill>
                <a:srgbClr val="000000">
                  <a:lumMod val="50000"/>
                  <a:lumOff val="50000"/>
                </a:srgbClr>
              </a:solidFill>
              <a:latin typeface="맑은 고딕" charset="0"/>
              <a:ea typeface="맑은 고딕" charset="0"/>
            </a:endParaRPr>
          </a:p>
          <a:p>
            <a:pPr marL="0" indent="0" rtl="0" algn="ctr" defTabSz="914400" eaLnBrk="1" latinLnBrk="1" hangingPunct="1">
              <a:buFontTx/>
              <a:buNone/>
            </a:pPr>
            <a:r>
              <a:rPr lang="ko-KR" sz="1400" i="0" b="0">
                <a:solidFill>
                  <a:srgbClr val="000000">
                    <a:lumMod val="50000"/>
                    <a:lumOff val="50000"/>
                  </a:srgbClr>
                </a:solidFill>
                <a:latin typeface="맑은 고딕" charset="0"/>
                <a:ea typeface="맑은 고딕" charset="0"/>
              </a:rPr>
              <a:t>실시간으로 기록</a:t>
            </a:r>
            <a:endParaRPr lang="ko-KR" altLang="en-US" sz="1400" i="0" b="0">
              <a:solidFill>
                <a:srgbClr val="000000">
                  <a:lumMod val="50000"/>
                  <a:lumOff val="50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52" name="Rect 0"/>
          <p:cNvSpPr>
            <a:spLocks/>
          </p:cNvSpPr>
          <p:nvPr/>
        </p:nvSpPr>
        <p:spPr>
          <a:xfrm rot="0">
            <a:off x="8815070" y="4269740"/>
            <a:ext cx="1390015" cy="250190"/>
          </a:xfrm>
          <a:prstGeom prst="roundRect">
            <a:avLst>
              <a:gd name="adj" fmla="val 50000"/>
            </a:avLst>
          </a:prstGeom>
          <a:solidFill>
            <a:srgbClr val="FF9999"/>
          </a:solidFill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lang="ko-KR" sz="1400">
                <a:solidFill>
                  <a:srgbClr val="FFFFFF"/>
                </a:solidFill>
                <a:latin typeface="맑은 고딕" charset="0"/>
                <a:ea typeface="맑은 고딕" charset="0"/>
              </a:rPr>
              <a:t>출입기록</a:t>
            </a:r>
            <a:endParaRPr lang="ko-KR" altLang="en-US" sz="140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56" name="그림 4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976120" y="1961515"/>
            <a:ext cx="1977390" cy="1976755"/>
          </a:xfrm>
          <a:prstGeom prst="rect"/>
          <a:noFill/>
        </p:spPr>
      </p:pic>
      <p:pic>
        <p:nvPicPr>
          <p:cNvPr id="157" name="그림 4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5265420" y="2005965"/>
            <a:ext cx="1932305" cy="1932940"/>
          </a:xfrm>
          <a:prstGeom prst="rect"/>
          <a:noFill/>
        </p:spPr>
      </p:pic>
      <p:pic>
        <p:nvPicPr>
          <p:cNvPr id="158" name="그림 4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8554085" y="2035175"/>
            <a:ext cx="1903730" cy="190309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>
            <a:spLocks/>
          </p:cNvSpPr>
          <p:nvPr/>
        </p:nvSpPr>
        <p:spPr>
          <a:xfrm rot="0">
            <a:off x="350520" y="493395"/>
            <a:ext cx="11374755" cy="6019800"/>
          </a:xfrm>
          <a:prstGeom prst="rect"/>
          <a:solidFill>
            <a:schemeClr val="bg1"/>
          </a:solidFill>
          <a:ln w="187325" cap="flat" cmpd="sng">
            <a:gradFill rotWithShape="1">
              <a:gsLst>
                <a:gs pos="50000">
                  <a:srgbClr val="EFCCCA"/>
                </a:gs>
                <a:gs pos="50000">
                  <a:schemeClr val="bg1">
                    <a:lumMod val="85000"/>
                  </a:schemeClr>
                </a:gs>
              </a:gsLst>
              <a:lin ang="6600000"/>
            </a:gradFill>
            <a:prstDash val="solid"/>
          </a:ln>
          <a:effectLst>
            <a:outerShdw sx="97000" sy="97000" blurRad="431800" dist="241300" dir="5400000" rotWithShape="0" algn="t">
              <a:srgbClr val="000000">
                <a:alpha val="30196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t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endParaRPr lang="ko-KR" altLang="en-US" sz="2800" i="1" b="1">
              <a:solidFill>
                <a:srgbClr val="000000">
                  <a:lumMod val="50000"/>
                  <a:lumOff val="50000"/>
                </a:srgbClr>
              </a:solidFill>
              <a:latin typeface="맑은 고딕" charset="0"/>
              <a:ea typeface="맑은 고딕" charset="0"/>
            </a:endParaRPr>
          </a:p>
          <a:p>
            <a:pPr marL="0" indent="0" rtl="0" algn="ctr" defTabSz="914400" eaLnBrk="1" latinLnBrk="0" hangingPunct="1">
              <a:buFontTx/>
              <a:buNone/>
            </a:pPr>
            <a:r>
              <a:rPr lang="ko-KR" sz="2800" i="1" b="1">
                <a:solidFill>
                  <a:srgbClr val="000000">
                    <a:lumMod val="50000"/>
                    <a:lumOff val="50000"/>
                  </a:srgbClr>
                </a:solidFill>
                <a:latin typeface="맑은 고딕" charset="0"/>
                <a:ea typeface="맑은 고딕" charset="0"/>
              </a:rPr>
              <a:t>개발 필요성</a:t>
            </a:r>
            <a:endParaRPr lang="ko-KR" altLang="en-US" sz="2800" i="1" b="1">
              <a:solidFill>
                <a:srgbClr val="000000">
                  <a:lumMod val="50000"/>
                  <a:lumOff val="50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41" name="Rect 0"/>
          <p:cNvSpPr>
            <a:spLocks/>
          </p:cNvSpPr>
          <p:nvPr/>
        </p:nvSpPr>
        <p:spPr>
          <a:xfrm rot="0">
            <a:off x="4855210" y="4669155"/>
            <a:ext cx="3110230" cy="307340"/>
          </a:xfrm>
          <a:prstGeom prst="rect"/>
        </p:spPr>
        <p:txBody>
          <a:bodyPr wrap="square" lIns="91440" tIns="45720" rIns="91440" bIns="45720" vert="horz" anchor="t">
            <a:sp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r>
              <a:rPr lang="ko-KR" sz="1400" i="0" b="0">
                <a:solidFill>
                  <a:srgbClr val="000000">
                    <a:lumMod val="50000"/>
                    <a:lumOff val="50000"/>
                  </a:srgbClr>
                </a:solidFill>
                <a:latin typeface="맑은 고딕" charset="0"/>
                <a:ea typeface="맑은 고딕" charset="0"/>
              </a:rPr>
              <a:t>대규모의 인구가 이용</a:t>
            </a:r>
            <a:endParaRPr lang="ko-KR" altLang="en-US" sz="1400" i="0" b="0">
              <a:solidFill>
                <a:srgbClr val="000000">
                  <a:lumMod val="50000"/>
                  <a:lumOff val="50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42" name="Rect 0"/>
          <p:cNvSpPr>
            <a:spLocks/>
          </p:cNvSpPr>
          <p:nvPr/>
        </p:nvSpPr>
        <p:spPr>
          <a:xfrm rot="0">
            <a:off x="5532120" y="4269740"/>
            <a:ext cx="1390015" cy="250190"/>
          </a:xfrm>
          <a:prstGeom prst="roundRect">
            <a:avLst>
              <a:gd name="adj" fmla="val 50000"/>
            </a:avLst>
          </a:prstGeom>
          <a:solidFill>
            <a:srgbClr val="FF9999"/>
          </a:solidFill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lang="ko-KR" sz="1100">
                <a:solidFill>
                  <a:srgbClr val="FFFFFF"/>
                </a:solidFill>
                <a:latin typeface="맑은 고딕" charset="0"/>
                <a:ea typeface="맑은 고딕" charset="0"/>
              </a:rPr>
              <a:t>대중교통</a:t>
            </a:r>
            <a:endParaRPr lang="ko-KR" altLang="en-US" sz="110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46" name="Rect 0"/>
          <p:cNvSpPr>
            <a:spLocks/>
          </p:cNvSpPr>
          <p:nvPr/>
        </p:nvSpPr>
        <p:spPr>
          <a:xfrm rot="0">
            <a:off x="1645920" y="4674235"/>
            <a:ext cx="2844800" cy="522605"/>
          </a:xfrm>
          <a:prstGeom prst="rect"/>
        </p:spPr>
        <p:txBody>
          <a:bodyPr wrap="square" lIns="91440" tIns="45720" rIns="91440" bIns="45720" vert="horz" anchor="t">
            <a:sp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r>
              <a:rPr lang="ko-KR" sz="1400" i="0" b="0">
                <a:solidFill>
                  <a:srgbClr val="000000">
                    <a:lumMod val="50000"/>
                    <a:lumOff val="50000"/>
                  </a:srgbClr>
                </a:solidFill>
                <a:latin typeface="맑은 고딕" charset="0"/>
                <a:ea typeface="맑은 고딕" charset="0"/>
              </a:rPr>
              <a:t>코로나와 같은 </a:t>
            </a:r>
            <a:endParaRPr lang="ko-KR" altLang="en-US" sz="1400" i="0" b="0">
              <a:solidFill>
                <a:srgbClr val="000000">
                  <a:lumMod val="50000"/>
                  <a:lumOff val="50000"/>
                </a:srgbClr>
              </a:solidFill>
              <a:latin typeface="맑은 고딕" charset="0"/>
              <a:ea typeface="맑은 고딕" charset="0"/>
            </a:endParaRPr>
          </a:p>
          <a:p>
            <a:pPr marL="0" indent="0" rtl="0" algn="ctr" defTabSz="914400" eaLnBrk="1" latinLnBrk="1" hangingPunct="1">
              <a:buFontTx/>
              <a:buNone/>
            </a:pPr>
            <a:r>
              <a:rPr lang="ko-KR" sz="1400" i="0" b="0">
                <a:solidFill>
                  <a:srgbClr val="000000">
                    <a:lumMod val="50000"/>
                    <a:lumOff val="50000"/>
                  </a:srgbClr>
                </a:solidFill>
                <a:latin typeface="맑은 고딕" charset="0"/>
                <a:ea typeface="맑은 고딕" charset="0"/>
              </a:rPr>
              <a:t>각종 질병과 바이러스</a:t>
            </a:r>
            <a:endParaRPr lang="ko-KR" altLang="en-US" sz="1400" i="0" b="0">
              <a:solidFill>
                <a:srgbClr val="000000">
                  <a:lumMod val="50000"/>
                  <a:lumOff val="50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47" name="Rect 0"/>
          <p:cNvSpPr>
            <a:spLocks/>
          </p:cNvSpPr>
          <p:nvPr/>
        </p:nvSpPr>
        <p:spPr>
          <a:xfrm rot="0">
            <a:off x="2200275" y="4274820"/>
            <a:ext cx="1390015" cy="250190"/>
          </a:xfrm>
          <a:prstGeom prst="roundRect">
            <a:avLst>
              <a:gd name="adj" fmla="val 50000"/>
            </a:avLst>
          </a:prstGeom>
          <a:solidFill>
            <a:srgbClr val="FF9999"/>
          </a:solidFill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lang="ko-KR" sz="1100">
                <a:solidFill>
                  <a:srgbClr val="FFFFFF"/>
                </a:solidFill>
                <a:latin typeface="맑은 고딕" charset="0"/>
                <a:ea typeface="맑은 고딕" charset="0"/>
              </a:rPr>
              <a:t>바이러스</a:t>
            </a:r>
            <a:endParaRPr lang="ko-KR" altLang="en-US" sz="110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51" name="Rect 0"/>
          <p:cNvSpPr>
            <a:spLocks/>
          </p:cNvSpPr>
          <p:nvPr/>
        </p:nvSpPr>
        <p:spPr>
          <a:xfrm rot="0">
            <a:off x="8451850" y="4669155"/>
            <a:ext cx="2265045" cy="737870"/>
          </a:xfrm>
          <a:prstGeom prst="rect"/>
        </p:spPr>
        <p:txBody>
          <a:bodyPr wrap="square" lIns="91440" tIns="45720" rIns="91440" bIns="45720" vert="horz" anchor="t">
            <a:sp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r>
              <a:rPr lang="ko-KR" sz="1400" i="0" b="0">
                <a:solidFill>
                  <a:srgbClr val="000000">
                    <a:lumMod val="50000"/>
                    <a:lumOff val="50000"/>
                  </a:srgbClr>
                </a:solidFill>
                <a:latin typeface="맑은 고딕" charset="0"/>
                <a:ea typeface="맑은 고딕" charset="0"/>
              </a:rPr>
              <a:t>바이러스의 공포와</a:t>
            </a:r>
            <a:endParaRPr lang="ko-KR" altLang="en-US" sz="1400" i="0" b="0">
              <a:solidFill>
                <a:srgbClr val="000000">
                  <a:lumMod val="50000"/>
                  <a:lumOff val="50000"/>
                </a:srgbClr>
              </a:solidFill>
              <a:latin typeface="맑은 고딕" charset="0"/>
              <a:ea typeface="맑은 고딕" charset="0"/>
            </a:endParaRPr>
          </a:p>
          <a:p>
            <a:pPr marL="0" indent="0" rtl="0" algn="ctr" defTabSz="914400" eaLnBrk="1" latinLnBrk="1" hangingPunct="1">
              <a:buFontTx/>
              <a:buNone/>
            </a:pPr>
            <a:r>
              <a:rPr lang="ko-KR" sz="1400" i="0" b="0">
                <a:solidFill>
                  <a:srgbClr val="000000">
                    <a:lumMod val="50000"/>
                    <a:lumOff val="50000"/>
                  </a:srgbClr>
                </a:solidFill>
                <a:latin typeface="맑은 고딕" charset="0"/>
                <a:ea typeface="맑은 고딕" charset="0"/>
              </a:rPr>
              <a:t>생체를 빠르게 인식하고 측정하는 것이 어려움 </a:t>
            </a:r>
            <a:endParaRPr lang="ko-KR" altLang="en-US" sz="1400" i="0" b="0">
              <a:solidFill>
                <a:srgbClr val="000000">
                  <a:lumMod val="50000"/>
                  <a:lumOff val="50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52" name="Rect 0"/>
          <p:cNvSpPr>
            <a:spLocks/>
          </p:cNvSpPr>
          <p:nvPr/>
        </p:nvSpPr>
        <p:spPr>
          <a:xfrm rot="0">
            <a:off x="8815070" y="4269740"/>
            <a:ext cx="1390015" cy="250190"/>
          </a:xfrm>
          <a:prstGeom prst="roundRect">
            <a:avLst>
              <a:gd name="adj" fmla="val 50000"/>
            </a:avLst>
          </a:prstGeom>
          <a:solidFill>
            <a:srgbClr val="FF9999"/>
          </a:solidFill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lang="ko-KR" sz="1200">
                <a:solidFill>
                  <a:srgbClr val="FFFFFF"/>
                </a:solidFill>
                <a:latin typeface="맑은 고딕" charset="0"/>
                <a:ea typeface="맑은 고딕" charset="0"/>
              </a:rPr>
              <a:t>비접촉</a:t>
            </a:r>
            <a:endParaRPr lang="ko-KR" altLang="en-US" sz="120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56" name="그림 4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903095" y="1962150"/>
            <a:ext cx="1991360" cy="1991360"/>
          </a:xfrm>
          <a:prstGeom prst="rect"/>
          <a:noFill/>
        </p:spPr>
      </p:pic>
      <p:pic>
        <p:nvPicPr>
          <p:cNvPr id="157" name="그림 4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5236210" y="2005330"/>
            <a:ext cx="1976755" cy="1977390"/>
          </a:xfrm>
          <a:prstGeom prst="rect"/>
          <a:noFill/>
        </p:spPr>
      </p:pic>
      <p:pic>
        <p:nvPicPr>
          <p:cNvPr id="158" name="그림 4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8451215" y="1828800"/>
            <a:ext cx="2109470" cy="210947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>
            <a:spLocks/>
          </p:cNvSpPr>
          <p:nvPr/>
        </p:nvSpPr>
        <p:spPr>
          <a:xfrm rot="0">
            <a:off x="409575" y="419735"/>
            <a:ext cx="11374755" cy="6019800"/>
          </a:xfrm>
          <a:prstGeom prst="rect"/>
          <a:solidFill>
            <a:schemeClr val="bg1"/>
          </a:solidFill>
          <a:ln w="187325" cap="flat" cmpd="sng">
            <a:gradFill rotWithShape="1">
              <a:gsLst>
                <a:gs pos="50000">
                  <a:srgbClr val="EFCCCA"/>
                </a:gs>
                <a:gs pos="50000">
                  <a:schemeClr val="bg1">
                    <a:lumMod val="85000"/>
                  </a:schemeClr>
                </a:gs>
              </a:gsLst>
              <a:lin ang="6600000"/>
            </a:gradFill>
            <a:prstDash val="solid"/>
          </a:ln>
          <a:effectLst>
            <a:outerShdw sx="97000" sy="97000" blurRad="431800" dist="241300" dir="5400000" rotWithShape="0" algn="t">
              <a:srgbClr val="000000">
                <a:alpha val="30196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t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endParaRPr lang="ko-KR" altLang="en-US" sz="2800" i="1" b="1">
              <a:solidFill>
                <a:srgbClr val="000000">
                  <a:lumMod val="50000"/>
                  <a:lumOff val="50000"/>
                </a:srgbClr>
              </a:solidFill>
              <a:latin typeface="맑은 고딕" charset="0"/>
              <a:ea typeface="맑은 고딕" charset="0"/>
            </a:endParaRPr>
          </a:p>
          <a:p>
            <a:pPr marL="0" indent="0" rtl="0" algn="ctr" defTabSz="914400" eaLnBrk="1" latinLnBrk="0" hangingPunct="1">
              <a:buFontTx/>
              <a:buNone/>
            </a:pPr>
            <a:r>
              <a:rPr lang="ko-KR" sz="2800" i="1" b="1">
                <a:solidFill>
                  <a:srgbClr val="000000">
                    <a:lumMod val="50000"/>
                    <a:lumOff val="50000"/>
                  </a:srgbClr>
                </a:solidFill>
                <a:latin typeface="맑은 고딕" charset="0"/>
                <a:ea typeface="맑은 고딕" charset="0"/>
              </a:rPr>
              <a:t>구현 기술</a:t>
            </a:r>
            <a:endParaRPr lang="ko-KR" altLang="en-US" sz="2800" i="1" b="1">
              <a:solidFill>
                <a:srgbClr val="000000">
                  <a:lumMod val="50000"/>
                  <a:lumOff val="50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41" name="Rect 0"/>
          <p:cNvSpPr>
            <a:spLocks/>
          </p:cNvSpPr>
          <p:nvPr/>
        </p:nvSpPr>
        <p:spPr>
          <a:xfrm>
            <a:off x="4855210" y="4669155"/>
            <a:ext cx="3110865" cy="522605"/>
          </a:xfrm>
          <a:prstGeom prst="rect"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r>
              <a:rPr lang="ko-KR" sz="1400" i="0" b="0">
                <a:solidFill>
                  <a:srgbClr val="000000">
                    <a:lumMod val="50000"/>
                    <a:lumOff val="50000"/>
                  </a:srgbClr>
                </a:solidFill>
                <a:latin typeface="맑은 고딕" charset="0"/>
                <a:ea typeface="맑은 고딕" charset="0"/>
              </a:rPr>
              <a:t>적외선 온도센서로</a:t>
            </a:r>
            <a:endParaRPr lang="ko-KR" altLang="en-US" sz="1400" i="0" b="0">
              <a:solidFill>
                <a:srgbClr val="000000">
                  <a:lumMod val="50000"/>
                  <a:lumOff val="50000"/>
                </a:srgbClr>
              </a:solidFill>
              <a:latin typeface="맑은 고딕" charset="0"/>
              <a:ea typeface="맑은 고딕" charset="0"/>
            </a:endParaRPr>
          </a:p>
          <a:p>
            <a:pPr marL="0" indent="0" rtl="0" algn="ctr" defTabSz="914400" eaLnBrk="1" latinLnBrk="1" hangingPunct="1">
              <a:buFontTx/>
              <a:buNone/>
            </a:pPr>
            <a:r>
              <a:rPr lang="ko-KR" sz="1400" i="0" b="0">
                <a:solidFill>
                  <a:srgbClr val="000000">
                    <a:lumMod val="50000"/>
                    <a:lumOff val="50000"/>
                  </a:srgbClr>
                </a:solidFill>
                <a:latin typeface="맑은 고딕" charset="0"/>
                <a:ea typeface="맑은 고딕" charset="0"/>
              </a:rPr>
              <a:t>비접촉 체온측정</a:t>
            </a:r>
            <a:endParaRPr lang="ko-KR" altLang="en-US" sz="1400" i="0" b="0">
              <a:solidFill>
                <a:srgbClr val="000000">
                  <a:lumMod val="50000"/>
                  <a:lumOff val="50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42" name="Rect 0"/>
          <p:cNvSpPr>
            <a:spLocks/>
          </p:cNvSpPr>
          <p:nvPr/>
        </p:nvSpPr>
        <p:spPr>
          <a:xfrm rot="0">
            <a:off x="5532120" y="4269740"/>
            <a:ext cx="1390015" cy="250190"/>
          </a:xfrm>
          <a:prstGeom prst="roundRect">
            <a:avLst>
              <a:gd name="adj" fmla="val 50000"/>
            </a:avLst>
          </a:prstGeom>
          <a:solidFill>
            <a:srgbClr val="FF9999"/>
          </a:solidFill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lang="ko-KR" sz="1100">
                <a:solidFill>
                  <a:srgbClr val="FFFFFF"/>
                </a:solidFill>
                <a:latin typeface="맑은 고딕" charset="0"/>
                <a:ea typeface="맑은 고딕" charset="0"/>
              </a:rPr>
              <a:t>체온측정</a:t>
            </a:r>
            <a:endParaRPr lang="ko-KR" altLang="en-US" sz="110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46" name="Rect 0"/>
          <p:cNvSpPr>
            <a:spLocks/>
          </p:cNvSpPr>
          <p:nvPr/>
        </p:nvSpPr>
        <p:spPr>
          <a:xfrm rot="0">
            <a:off x="1645920" y="4674235"/>
            <a:ext cx="2844800" cy="522605"/>
          </a:xfrm>
          <a:prstGeom prst="rect"/>
        </p:spPr>
        <p:txBody>
          <a:bodyPr wrap="square" lIns="91440" tIns="45720" rIns="91440" bIns="45720" vert="horz" anchor="t">
            <a:sp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r>
              <a:rPr lang="ko-KR" sz="1400" i="0" b="0">
                <a:solidFill>
                  <a:srgbClr val="000000">
                    <a:lumMod val="50000"/>
                    <a:lumOff val="50000"/>
                  </a:srgbClr>
                </a:solidFill>
                <a:latin typeface="맑은 고딕" charset="0"/>
                <a:ea typeface="맑은 고딕" charset="0"/>
              </a:rPr>
              <a:t>초음파센서 모듈로 </a:t>
            </a:r>
            <a:endParaRPr lang="ko-KR" altLang="en-US" sz="1400" i="0" b="0">
              <a:solidFill>
                <a:srgbClr val="000000">
                  <a:lumMod val="50000"/>
                  <a:lumOff val="50000"/>
                </a:srgbClr>
              </a:solidFill>
              <a:latin typeface="맑은 고딕" charset="0"/>
              <a:ea typeface="맑은 고딕" charset="0"/>
            </a:endParaRPr>
          </a:p>
          <a:p>
            <a:pPr marL="0" indent="0" rtl="0" algn="ctr" defTabSz="914400" eaLnBrk="1" latinLnBrk="1" hangingPunct="1">
              <a:buFontTx/>
              <a:buNone/>
            </a:pPr>
            <a:r>
              <a:rPr lang="ko-KR" sz="1400" i="0" b="0">
                <a:solidFill>
                  <a:srgbClr val="000000">
                    <a:lumMod val="50000"/>
                    <a:lumOff val="50000"/>
                  </a:srgbClr>
                </a:solidFill>
                <a:latin typeface="맑은 고딕" charset="0"/>
                <a:ea typeface="맑은 고딕" charset="0"/>
              </a:rPr>
              <a:t>거리 인식</a:t>
            </a:r>
            <a:endParaRPr lang="ko-KR" altLang="en-US" sz="1400" i="0" b="0">
              <a:solidFill>
                <a:srgbClr val="000000">
                  <a:lumMod val="50000"/>
                  <a:lumOff val="50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47" name="Rect 0"/>
          <p:cNvSpPr>
            <a:spLocks/>
          </p:cNvSpPr>
          <p:nvPr/>
        </p:nvSpPr>
        <p:spPr>
          <a:xfrm rot="0">
            <a:off x="2200275" y="4274820"/>
            <a:ext cx="1390015" cy="250190"/>
          </a:xfrm>
          <a:prstGeom prst="roundRect">
            <a:avLst>
              <a:gd name="adj" fmla="val 50000"/>
            </a:avLst>
          </a:prstGeom>
          <a:solidFill>
            <a:srgbClr val="FF9999"/>
          </a:solidFill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lang="ko-KR" sz="1100">
                <a:solidFill>
                  <a:srgbClr val="FFFFFF"/>
                </a:solidFill>
                <a:latin typeface="맑은 고딕" charset="0"/>
                <a:ea typeface="맑은 고딕" charset="0"/>
              </a:rPr>
              <a:t>사람인식</a:t>
            </a:r>
            <a:endParaRPr lang="ko-KR" altLang="en-US" sz="110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51" name="Rect 0"/>
          <p:cNvSpPr>
            <a:spLocks/>
          </p:cNvSpPr>
          <p:nvPr/>
        </p:nvSpPr>
        <p:spPr>
          <a:xfrm rot="0">
            <a:off x="8451850" y="4669155"/>
            <a:ext cx="2265045" cy="737870"/>
          </a:xfrm>
          <a:prstGeom prst="rect"/>
        </p:spPr>
        <p:txBody>
          <a:bodyPr wrap="square" lIns="91440" tIns="45720" rIns="91440" bIns="45720" vert="horz" anchor="t">
            <a:sp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r>
              <a:rPr lang="ko-KR" sz="1400" i="0" b="0">
                <a:solidFill>
                  <a:srgbClr val="000000">
                    <a:lumMod val="50000"/>
                    <a:lumOff val="50000"/>
                  </a:srgbClr>
                </a:solidFill>
                <a:latin typeface="맑은 고딕" charset="0"/>
                <a:ea typeface="맑은 고딕" charset="0"/>
              </a:rPr>
              <a:t>시리얼 포트를 이용하여</a:t>
            </a:r>
            <a:endParaRPr lang="ko-KR" altLang="en-US" sz="1400" i="0" b="0">
              <a:solidFill>
                <a:srgbClr val="000000">
                  <a:lumMod val="50000"/>
                  <a:lumOff val="50000"/>
                </a:srgbClr>
              </a:solidFill>
              <a:latin typeface="맑은 고딕" charset="0"/>
              <a:ea typeface="맑은 고딕" charset="0"/>
            </a:endParaRPr>
          </a:p>
          <a:p>
            <a:pPr marL="0" indent="0" rtl="0" algn="ctr" defTabSz="914400" eaLnBrk="1" latinLnBrk="1" hangingPunct="1">
              <a:buFontTx/>
              <a:buNone/>
            </a:pPr>
            <a:r>
              <a:rPr lang="ko-KR" sz="1400" i="0" b="0">
                <a:solidFill>
                  <a:srgbClr val="000000">
                    <a:lumMod val="50000"/>
                    <a:lumOff val="50000"/>
                  </a:srgbClr>
                </a:solidFill>
                <a:latin typeface="맑은 고딕" charset="0"/>
                <a:ea typeface="맑은 고딕" charset="0"/>
              </a:rPr>
              <a:t>거리 및 출입인원, 온도, LED, 부저 발생 유무 출력</a:t>
            </a:r>
            <a:endParaRPr lang="ko-KR" altLang="en-US" sz="1400" i="0" b="0">
              <a:solidFill>
                <a:srgbClr val="000000">
                  <a:lumMod val="50000"/>
                  <a:lumOff val="50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52" name="Rect 0"/>
          <p:cNvSpPr>
            <a:spLocks/>
          </p:cNvSpPr>
          <p:nvPr/>
        </p:nvSpPr>
        <p:spPr>
          <a:xfrm rot="0">
            <a:off x="8815070" y="4269740"/>
            <a:ext cx="1390015" cy="250190"/>
          </a:xfrm>
          <a:prstGeom prst="roundRect">
            <a:avLst>
              <a:gd name="adj" fmla="val 50000"/>
            </a:avLst>
          </a:prstGeom>
          <a:solidFill>
            <a:srgbClr val="FF9999"/>
          </a:solidFill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lang="ko-KR" sz="1200">
                <a:solidFill>
                  <a:srgbClr val="FFFFFF"/>
                </a:solidFill>
                <a:latin typeface="맑은 고딕" charset="0"/>
                <a:ea typeface="맑은 고딕" charset="0"/>
              </a:rPr>
              <a:t>시리얼포트 출력</a:t>
            </a:r>
            <a:endParaRPr lang="ko-KR" altLang="en-US" sz="120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56" name="그림 4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976120" y="1961515"/>
            <a:ext cx="1977390" cy="1976755"/>
          </a:xfrm>
          <a:prstGeom prst="rect"/>
          <a:noFill/>
        </p:spPr>
      </p:pic>
      <p:pic>
        <p:nvPicPr>
          <p:cNvPr id="157" name="그림 5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5088890" y="1932305"/>
            <a:ext cx="2005965" cy="2006600"/>
          </a:xfrm>
          <a:prstGeom prst="rect"/>
          <a:noFill/>
        </p:spPr>
      </p:pic>
      <p:pic>
        <p:nvPicPr>
          <p:cNvPr id="158" name="그림 5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8598535" y="1961515"/>
            <a:ext cx="1976755" cy="197739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>
            <a:spLocks/>
          </p:cNvSpPr>
          <p:nvPr/>
        </p:nvSpPr>
        <p:spPr>
          <a:xfrm rot="0">
            <a:off x="409575" y="419735"/>
            <a:ext cx="11374755" cy="6019800"/>
          </a:xfrm>
          <a:prstGeom prst="rect"/>
          <a:solidFill>
            <a:schemeClr val="bg1"/>
          </a:solidFill>
          <a:ln w="187325" cap="flat" cmpd="sng">
            <a:gradFill rotWithShape="1">
              <a:gsLst>
                <a:gs pos="50000">
                  <a:srgbClr val="EFCCCA"/>
                </a:gs>
                <a:gs pos="50000">
                  <a:schemeClr val="bg1">
                    <a:lumMod val="85000"/>
                  </a:schemeClr>
                </a:gs>
              </a:gsLst>
              <a:lin ang="6600000"/>
            </a:gradFill>
            <a:prstDash val="solid"/>
          </a:ln>
          <a:effectLst>
            <a:outerShdw sx="97000" sy="97000" blurRad="431800" dist="241300" dir="5400000" rotWithShape="0" algn="t">
              <a:srgbClr val="000000">
                <a:alpha val="30196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t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endParaRPr lang="ko-KR" altLang="en-US" sz="2800" i="1" b="1">
              <a:solidFill>
                <a:srgbClr val="000000">
                  <a:lumMod val="50000"/>
                  <a:lumOff val="50000"/>
                </a:srgbClr>
              </a:solidFill>
              <a:latin typeface="맑은 고딕" charset="0"/>
              <a:ea typeface="맑은 고딕" charset="0"/>
            </a:endParaRPr>
          </a:p>
          <a:p>
            <a:pPr marL="0" indent="0" rtl="0" algn="ctr" defTabSz="914400" eaLnBrk="1" latinLnBrk="0" hangingPunct="1">
              <a:buFontTx/>
              <a:buNone/>
            </a:pPr>
            <a:r>
              <a:rPr lang="ko-KR" sz="2800" i="1" b="1">
                <a:solidFill>
                  <a:srgbClr val="000000">
                    <a:lumMod val="50000"/>
                    <a:lumOff val="50000"/>
                  </a:srgbClr>
                </a:solidFill>
                <a:latin typeface="맑은 고딕" charset="0"/>
                <a:ea typeface="맑은 고딕" charset="0"/>
              </a:rPr>
              <a:t>구현 기술</a:t>
            </a:r>
            <a:endParaRPr lang="ko-KR" altLang="en-US" sz="2800" i="1" b="1">
              <a:solidFill>
                <a:srgbClr val="000000">
                  <a:lumMod val="50000"/>
                  <a:lumOff val="50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41" name="Rect 0"/>
          <p:cNvSpPr>
            <a:spLocks/>
          </p:cNvSpPr>
          <p:nvPr/>
        </p:nvSpPr>
        <p:spPr>
          <a:xfrm rot="0">
            <a:off x="4855210" y="4669155"/>
            <a:ext cx="3110230" cy="737870"/>
          </a:xfrm>
          <a:prstGeom prst="rect"/>
        </p:spPr>
        <p:txBody>
          <a:bodyPr wrap="square" lIns="91440" tIns="45720" rIns="91440" bIns="45720" vert="horz" anchor="t">
            <a:sp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r>
              <a:rPr lang="ko-KR" sz="1400" i="0" b="0">
                <a:solidFill>
                  <a:srgbClr val="000000">
                    <a:lumMod val="50000"/>
                    <a:lumOff val="50000"/>
                  </a:srgbClr>
                </a:solidFill>
                <a:latin typeface="맑은 고딕" charset="0"/>
                <a:ea typeface="맑은 고딕" charset="0"/>
              </a:rPr>
              <a:t>정상체온은 녹색 LED,</a:t>
            </a:r>
            <a:endParaRPr lang="ko-KR" altLang="en-US" sz="1400" i="0" b="0">
              <a:solidFill>
                <a:srgbClr val="000000">
                  <a:lumMod val="50000"/>
                  <a:lumOff val="50000"/>
                </a:srgbClr>
              </a:solidFill>
              <a:latin typeface="맑은 고딕" charset="0"/>
              <a:ea typeface="맑은 고딕" charset="0"/>
            </a:endParaRPr>
          </a:p>
          <a:p>
            <a:pPr marL="0" indent="0" rtl="0" algn="ctr" defTabSz="914400" eaLnBrk="1" latinLnBrk="1" hangingPunct="1">
              <a:buFontTx/>
              <a:buNone/>
            </a:pPr>
            <a:r>
              <a:rPr lang="ko-KR" sz="1400" i="0" b="0">
                <a:solidFill>
                  <a:srgbClr val="000000">
                    <a:lumMod val="50000"/>
                    <a:lumOff val="50000"/>
                  </a:srgbClr>
                </a:solidFill>
                <a:latin typeface="맑은 고딕" charset="0"/>
                <a:ea typeface="맑은 고딕" charset="0"/>
              </a:rPr>
              <a:t>저체온은 노란 LED,</a:t>
            </a:r>
            <a:endParaRPr lang="ko-KR" altLang="en-US" sz="1400" i="0" b="0">
              <a:solidFill>
                <a:srgbClr val="000000">
                  <a:lumMod val="50000"/>
                  <a:lumOff val="50000"/>
                </a:srgbClr>
              </a:solidFill>
              <a:latin typeface="맑은 고딕" charset="0"/>
              <a:ea typeface="맑은 고딕" charset="0"/>
            </a:endParaRPr>
          </a:p>
          <a:p>
            <a:pPr marL="0" indent="0" rtl="0" algn="ctr" defTabSz="914400" eaLnBrk="1" latinLnBrk="1" hangingPunct="1">
              <a:buFontTx/>
              <a:buNone/>
            </a:pPr>
            <a:r>
              <a:rPr lang="ko-KR" sz="1400" i="0" b="0">
                <a:solidFill>
                  <a:srgbClr val="000000">
                    <a:lumMod val="50000"/>
                    <a:lumOff val="50000"/>
                  </a:srgbClr>
                </a:solidFill>
                <a:latin typeface="맑은 고딕" charset="0"/>
                <a:ea typeface="맑은 고딕" charset="0"/>
              </a:rPr>
              <a:t>고체온은 빨간 LED 출력</a:t>
            </a:r>
            <a:endParaRPr lang="ko-KR" altLang="en-US" sz="1400" i="0" b="0">
              <a:solidFill>
                <a:srgbClr val="000000">
                  <a:lumMod val="50000"/>
                  <a:lumOff val="50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42" name="Rect 0"/>
          <p:cNvSpPr>
            <a:spLocks/>
          </p:cNvSpPr>
          <p:nvPr/>
        </p:nvSpPr>
        <p:spPr>
          <a:xfrm rot="0">
            <a:off x="5546725" y="4284345"/>
            <a:ext cx="1390015" cy="250190"/>
          </a:xfrm>
          <a:prstGeom prst="roundRect">
            <a:avLst>
              <a:gd name="adj" fmla="val 50000"/>
            </a:avLst>
          </a:prstGeom>
          <a:solidFill>
            <a:srgbClr val="FF9999"/>
          </a:solidFill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lang="ko-KR" sz="1100">
                <a:solidFill>
                  <a:srgbClr val="FFFFFF"/>
                </a:solidFill>
                <a:latin typeface="맑은 고딕" charset="0"/>
                <a:ea typeface="맑은 고딕" charset="0"/>
              </a:rPr>
              <a:t>LED 출력</a:t>
            </a:r>
            <a:endParaRPr lang="ko-KR" altLang="en-US" sz="110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46" name="Rect 0"/>
          <p:cNvSpPr>
            <a:spLocks/>
          </p:cNvSpPr>
          <p:nvPr/>
        </p:nvSpPr>
        <p:spPr>
          <a:xfrm rot="0">
            <a:off x="1645920" y="4674235"/>
            <a:ext cx="2844800" cy="522605"/>
          </a:xfrm>
          <a:prstGeom prst="rect"/>
        </p:spPr>
        <p:txBody>
          <a:bodyPr wrap="square" lIns="91440" tIns="45720" rIns="91440" bIns="45720" vert="horz" anchor="t">
            <a:sp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r>
              <a:rPr lang="ko-KR" sz="1400" i="0" b="0">
                <a:solidFill>
                  <a:srgbClr val="000000">
                    <a:lumMod val="50000"/>
                    <a:lumOff val="50000"/>
                  </a:srgbClr>
                </a:solidFill>
                <a:latin typeface="맑은 고딕" charset="0"/>
                <a:ea typeface="맑은 고딕" charset="0"/>
              </a:rPr>
              <a:t>LCD를 이용하여</a:t>
            </a:r>
            <a:endParaRPr lang="ko-KR" altLang="en-US" sz="1400" i="0" b="0">
              <a:solidFill>
                <a:srgbClr val="000000">
                  <a:lumMod val="50000"/>
                  <a:lumOff val="50000"/>
                </a:srgbClr>
              </a:solidFill>
              <a:latin typeface="맑은 고딕" charset="0"/>
              <a:ea typeface="맑은 고딕" charset="0"/>
            </a:endParaRPr>
          </a:p>
          <a:p>
            <a:pPr marL="0" indent="0" rtl="0" algn="ctr" defTabSz="914400" eaLnBrk="1" latinLnBrk="1" hangingPunct="1">
              <a:buFontTx/>
              <a:buNone/>
            </a:pPr>
            <a:r>
              <a:rPr lang="ko-KR" sz="1400" i="0" b="0">
                <a:solidFill>
                  <a:srgbClr val="000000">
                    <a:lumMod val="50000"/>
                    <a:lumOff val="50000"/>
                  </a:srgbClr>
                </a:solidFill>
                <a:latin typeface="맑은 고딕" charset="0"/>
                <a:ea typeface="맑은 고딕" charset="0"/>
              </a:rPr>
              <a:t>온도 및 정상체온 여부 출력</a:t>
            </a:r>
            <a:endParaRPr lang="ko-KR" altLang="en-US" sz="1400" i="0" b="0">
              <a:solidFill>
                <a:srgbClr val="000000">
                  <a:lumMod val="50000"/>
                  <a:lumOff val="50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47" name="Rect 0"/>
          <p:cNvSpPr>
            <a:spLocks/>
          </p:cNvSpPr>
          <p:nvPr/>
        </p:nvSpPr>
        <p:spPr>
          <a:xfrm rot="0">
            <a:off x="2200275" y="4274820"/>
            <a:ext cx="1390015" cy="250190"/>
          </a:xfrm>
          <a:prstGeom prst="roundRect">
            <a:avLst>
              <a:gd name="adj" fmla="val 50000"/>
            </a:avLst>
          </a:prstGeom>
          <a:solidFill>
            <a:srgbClr val="FF9999"/>
          </a:solidFill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lang="ko-KR" sz="1100">
                <a:solidFill>
                  <a:srgbClr val="FFFFFF"/>
                </a:solidFill>
                <a:latin typeface="맑은 고딕" charset="0"/>
                <a:ea typeface="맑은 고딕" charset="0"/>
              </a:rPr>
              <a:t>LCD 출력</a:t>
            </a:r>
            <a:endParaRPr lang="ko-KR" altLang="en-US" sz="110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51" name="Rect 0"/>
          <p:cNvSpPr>
            <a:spLocks/>
          </p:cNvSpPr>
          <p:nvPr/>
        </p:nvSpPr>
        <p:spPr>
          <a:xfrm rot="0">
            <a:off x="8451850" y="4669155"/>
            <a:ext cx="2265045" cy="522605"/>
          </a:xfrm>
          <a:prstGeom prst="rect"/>
        </p:spPr>
        <p:txBody>
          <a:bodyPr wrap="square" lIns="91440" tIns="45720" rIns="91440" bIns="45720" vert="horz" anchor="t">
            <a:sp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r>
              <a:rPr lang="ko-KR" sz="1400" i="0" b="0">
                <a:solidFill>
                  <a:srgbClr val="000000">
                    <a:lumMod val="50000"/>
                    <a:lumOff val="50000"/>
                  </a:srgbClr>
                </a:solidFill>
                <a:latin typeface="맑은 고딕" charset="0"/>
                <a:ea typeface="맑은 고딕" charset="0"/>
              </a:rPr>
              <a:t>고체온일 때 부저를 출력하여 출입 거부</a:t>
            </a:r>
            <a:endParaRPr lang="ko-KR" altLang="en-US" sz="1400" i="0" b="0">
              <a:solidFill>
                <a:srgbClr val="000000">
                  <a:lumMod val="50000"/>
                  <a:lumOff val="50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52" name="Rect 0"/>
          <p:cNvSpPr>
            <a:spLocks/>
          </p:cNvSpPr>
          <p:nvPr/>
        </p:nvSpPr>
        <p:spPr>
          <a:xfrm rot="0">
            <a:off x="8815070" y="4269740"/>
            <a:ext cx="1390015" cy="250190"/>
          </a:xfrm>
          <a:prstGeom prst="roundRect">
            <a:avLst>
              <a:gd name="adj" fmla="val 50000"/>
            </a:avLst>
          </a:prstGeom>
          <a:solidFill>
            <a:srgbClr val="FF9999"/>
          </a:solidFill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lang="ko-KR" sz="1200">
                <a:solidFill>
                  <a:srgbClr val="FFFFFF"/>
                </a:solidFill>
                <a:latin typeface="맑은 고딕" charset="0"/>
                <a:ea typeface="맑은 고딕" charset="0"/>
              </a:rPr>
              <a:t>부저 출력</a:t>
            </a:r>
            <a:endParaRPr lang="ko-KR" altLang="en-US" sz="120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57" name="그림 5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976755" y="1961515"/>
            <a:ext cx="1991360" cy="1991995"/>
          </a:xfrm>
          <a:prstGeom prst="rect"/>
          <a:noFill/>
        </p:spPr>
      </p:pic>
      <p:pic>
        <p:nvPicPr>
          <p:cNvPr id="158" name="그림 5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8597900" y="1961515"/>
            <a:ext cx="1991995" cy="1991995"/>
          </a:xfrm>
          <a:prstGeom prst="rect"/>
          <a:noFill/>
        </p:spPr>
      </p:pic>
      <p:pic>
        <p:nvPicPr>
          <p:cNvPr id="159" name="그림 6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5249545" y="1990725"/>
            <a:ext cx="1992630" cy="199199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>
            <a:spLocks/>
          </p:cNvSpPr>
          <p:nvPr/>
        </p:nvSpPr>
        <p:spPr>
          <a:xfrm rot="0">
            <a:off x="409575" y="833120"/>
            <a:ext cx="11374755" cy="6019800"/>
          </a:xfrm>
          <a:prstGeom prst="rect"/>
          <a:solidFill>
            <a:schemeClr val="bg1"/>
          </a:solidFill>
          <a:ln w="187325" cap="flat" cmpd="sng">
            <a:gradFill rotWithShape="1">
              <a:gsLst>
                <a:gs pos="50000">
                  <a:srgbClr val="EFCCCA"/>
                </a:gs>
                <a:gs pos="50000">
                  <a:schemeClr val="bg1">
                    <a:lumMod val="85000"/>
                  </a:schemeClr>
                </a:gs>
              </a:gsLst>
              <a:lin ang="6600000"/>
            </a:gradFill>
            <a:prstDash val="solid"/>
          </a:ln>
          <a:effectLst>
            <a:outerShdw sx="97000" sy="97000" blurRad="431800" dist="241300" dir="5400000" rotWithShape="0" algn="t">
              <a:srgbClr val="000000">
                <a:alpha val="30196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t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endParaRPr lang="ko-KR" altLang="en-US" sz="2800" i="1" b="1">
              <a:solidFill>
                <a:srgbClr val="000000">
                  <a:lumMod val="50000"/>
                  <a:lumOff val="50000"/>
                </a:srgbClr>
              </a:solidFill>
              <a:latin typeface="맑은 고딕" charset="0"/>
              <a:ea typeface="맑은 고딕" charset="0"/>
            </a:endParaRPr>
          </a:p>
          <a:p>
            <a:pPr marL="0" indent="0" rtl="0" algn="ctr" defTabSz="914400" eaLnBrk="1" latinLnBrk="0" hangingPunct="1">
              <a:buFontTx/>
              <a:buNone/>
            </a:pPr>
            <a:r>
              <a:rPr lang="ko-KR" sz="2800" i="1" b="1">
                <a:solidFill>
                  <a:srgbClr val="000000">
                    <a:lumMod val="50000"/>
                    <a:lumOff val="50000"/>
                  </a:srgbClr>
                </a:solidFill>
                <a:latin typeface="맑은 고딕" charset="0"/>
                <a:ea typeface="맑은 고딕" charset="0"/>
              </a:rPr>
              <a:t>H/W 구현</a:t>
            </a:r>
            <a:endParaRPr lang="ko-KR" altLang="en-US" sz="2800" i="1" b="1">
              <a:solidFill>
                <a:srgbClr val="000000">
                  <a:lumMod val="50000"/>
                  <a:lumOff val="50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42" name="Rect 0"/>
          <p:cNvSpPr>
            <a:spLocks/>
          </p:cNvSpPr>
          <p:nvPr/>
        </p:nvSpPr>
        <p:spPr>
          <a:xfrm>
            <a:off x="5575300" y="3967480"/>
            <a:ext cx="1756410" cy="250825"/>
          </a:xfrm>
          <a:prstGeom prst="roundRect">
            <a:avLst>
              <a:gd name="adj" fmla="val 50000"/>
            </a:avLst>
          </a:prstGeom>
          <a:solidFill>
            <a:srgbClr val="FF9999"/>
          </a:solidFill>
          <a:ln w="0">
            <a:noFill/>
            <a:prstDash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lang="ko-KR" sz="1200">
                <a:solidFill>
                  <a:srgbClr val="FFFFFF"/>
                </a:solidFill>
                <a:latin typeface="맑은 고딕" charset="0"/>
                <a:ea typeface="맑은 고딕" charset="0"/>
              </a:rPr>
              <a:t>적외선 온도센서</a:t>
            </a:r>
            <a:endParaRPr lang="ko-KR" altLang="en-US" sz="120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47" name="Rect 0"/>
          <p:cNvSpPr>
            <a:spLocks/>
          </p:cNvSpPr>
          <p:nvPr/>
        </p:nvSpPr>
        <p:spPr>
          <a:xfrm rot="0">
            <a:off x="1694180" y="3972560"/>
            <a:ext cx="1390015" cy="250190"/>
          </a:xfrm>
          <a:prstGeom prst="roundRect">
            <a:avLst>
              <a:gd name="adj" fmla="val 50000"/>
            </a:avLst>
          </a:prstGeom>
          <a:solidFill>
            <a:srgbClr val="FF9999"/>
          </a:solidFill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lang="ko-KR" sz="1200">
                <a:solidFill>
                  <a:srgbClr val="FFFFFF"/>
                </a:solidFill>
                <a:latin typeface="맑은 고딕" charset="0"/>
                <a:ea typeface="맑은 고딕" charset="0"/>
              </a:rPr>
              <a:t>초음파센서 모듈</a:t>
            </a:r>
            <a:endParaRPr lang="ko-KR" altLang="en-US" sz="120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50" name="그림 1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93" t="23867" r="80347" b="54716"/>
          <a:stretch>
            <a:fillRect/>
          </a:stretch>
        </p:blipFill>
        <p:spPr>
          <a:xfrm rot="5400000">
            <a:off x="1909445" y="2275205"/>
            <a:ext cx="971550" cy="1687195"/>
          </a:xfrm>
          <a:prstGeom prst="rect"/>
          <a:noFill/>
        </p:spPr>
      </p:pic>
      <p:graphicFrame>
        <p:nvGraphicFramePr>
          <p:cNvPr id="151" name="표 12"/>
          <p:cNvGraphicFramePr>
            <a:graphicFrameLocks noGrp="1"/>
          </p:cNvGraphicFramePr>
          <p:nvPr/>
        </p:nvGraphicFramePr>
        <p:xfrm>
          <a:off x="1091565" y="4371975"/>
          <a:ext cx="2698750" cy="2219325"/>
        </p:xfrm>
        <a:graphic>
          <a:graphicData uri="http://schemas.openxmlformats.org/drawingml/2006/table">
            <a:tbl>
              <a:tblPr firstRow="1" firstCol="1" bandRow="1">
                <a:tableStyleId>{00000000-0000-0000-0000-000000000000}</a:tableStyleId>
              </a:tblPr>
              <a:tblGrid>
                <a:gridCol w="1349375"/>
                <a:gridCol w="1349375"/>
              </a:tblGrid>
              <a:tr h="446405">
                <a:tc>
                  <a:txBody>
                    <a:bodyPr/>
                    <a:lstStyle/>
                    <a:p>
                      <a:pPr marL="0" indent="0" algn="just" defTabSz="508000" latinLnBrk="1"/>
                      <a:r>
                        <a:rPr kern="100" i="0" b="1">
                          <a:solidFill>
                            <a:srgbClr val="000000"/>
                          </a:solidFill>
                          <a:latin typeface="한컴바탕" charset="0"/>
                          <a:ea typeface="굴림" charset="0"/>
                        </a:rPr>
                        <a:t>HC-SR04</a:t>
                      </a:r>
                      <a:endParaRPr lang="ko-KR" altLang="en-US" kern="100" i="0" b="1">
                        <a:solidFill>
                          <a:srgbClr val="000000"/>
                        </a:solidFill>
                        <a:latin typeface="한컴바탕" charset="0"/>
                        <a:ea typeface="굴림" charset="0"/>
                      </a:endParaRPr>
                    </a:p>
                  </a:txBody>
                  <a:tcPr marL="68580" marR="68580" marT="0" marB="0" anchor="t">
                    <a:lnL w="6350" cap="flat" cmpd="sng" algn="ctr">
                      <a:solidFill>
                        <a:srgbClr val="5982DB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982DB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982DB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82DB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defTabSz="508000" latinLnBrk="1"/>
                      <a:r>
                        <a:rPr kern="100" i="0" b="1">
                          <a:solidFill>
                            <a:srgbClr val="000000"/>
                          </a:solidFill>
                          <a:latin typeface="한컴바탕" charset="0"/>
                          <a:ea typeface="굴림" charset="0"/>
                        </a:rPr>
                        <a:t>아두이노</a:t>
                      </a:r>
                      <a:endParaRPr lang="ko-KR" altLang="en-US" kern="100" i="0" b="1">
                        <a:solidFill>
                          <a:srgbClr val="000000"/>
                        </a:solidFill>
                        <a:latin typeface="한컴바탕" charset="0"/>
                        <a:ea typeface="굴림" charset="0"/>
                      </a:endParaRPr>
                    </a:p>
                  </a:txBody>
                  <a:tcPr marL="68580" marR="68580" marT="0" marB="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982DB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982DB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982DB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82DB"/>
                    </a:solidFill>
                  </a:tcPr>
                </a:tc>
              </a:tr>
              <a:tr h="443230">
                <a:tc>
                  <a:txBody>
                    <a:bodyPr/>
                    <a:lstStyle/>
                    <a:p>
                      <a:pPr marL="0" indent="0" algn="just" defTabSz="508000" latinLnBrk="1"/>
                      <a:r>
                        <a:rPr kern="100" i="0" b="1">
                          <a:solidFill>
                            <a:srgbClr val="000000"/>
                          </a:solidFill>
                          <a:latin typeface="한컴바탕" charset="0"/>
                          <a:ea typeface="굴림" charset="0"/>
                        </a:rPr>
                        <a:t>VCC</a:t>
                      </a:r>
                      <a:endParaRPr lang="ko-KR" altLang="en-US" kern="100" i="0" b="1">
                        <a:solidFill>
                          <a:srgbClr val="000000"/>
                        </a:solidFill>
                        <a:latin typeface="한컴바탕" charset="0"/>
                        <a:ea typeface="굴림" charset="0"/>
                      </a:endParaRPr>
                    </a:p>
                  </a:txBody>
                  <a:tcPr marL="68580" marR="68580" marT="0" marB="0" anchor="t">
                    <a:lnL w="6350" cap="flat" cmpd="sng" algn="ctr">
                      <a:solidFill>
                        <a:srgbClr val="5982DB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982DB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982DB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defTabSz="508000" latinLnBrk="1"/>
                      <a:r>
                        <a:rPr kern="100" i="0">
                          <a:solidFill>
                            <a:srgbClr val="000000"/>
                          </a:solidFill>
                          <a:latin typeface="한컴바탕" charset="0"/>
                          <a:ea typeface="굴림" charset="0"/>
                        </a:rPr>
                        <a:t>5V</a:t>
                      </a:r>
                      <a:endParaRPr lang="ko-KR" altLang="en-US" kern="100" i="0">
                        <a:solidFill>
                          <a:srgbClr val="000000"/>
                        </a:solidFill>
                        <a:latin typeface="한컴바탕" charset="0"/>
                        <a:ea typeface="굴림" charset="0"/>
                      </a:endParaRPr>
                    </a:p>
                  </a:txBody>
                  <a:tcPr marL="68580" marR="68580" marT="0" marB="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982DB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982DB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982DB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3230">
                <a:tc>
                  <a:txBody>
                    <a:bodyPr/>
                    <a:lstStyle/>
                    <a:p>
                      <a:pPr marL="0" indent="0" algn="just" defTabSz="508000" latinLnBrk="1"/>
                      <a:r>
                        <a:rPr kern="100" i="0" b="1">
                          <a:solidFill>
                            <a:srgbClr val="000000"/>
                          </a:solidFill>
                          <a:latin typeface="한컴바탕" charset="0"/>
                          <a:ea typeface="굴림" charset="0"/>
                        </a:rPr>
                        <a:t>Trig</a:t>
                      </a:r>
                      <a:endParaRPr lang="ko-KR" altLang="en-US" kern="100" i="0" b="1">
                        <a:solidFill>
                          <a:srgbClr val="000000"/>
                        </a:solidFill>
                        <a:latin typeface="한컴바탕" charset="0"/>
                        <a:ea typeface="굴림" charset="0"/>
                      </a:endParaRPr>
                    </a:p>
                  </a:txBody>
                  <a:tcPr marL="68580" marR="68580" marT="0" marB="0" anchor="t">
                    <a:lnL w="6350" cap="flat" cmpd="sng" algn="ctr">
                      <a:solidFill>
                        <a:srgbClr val="5982DB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982DB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982DB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defTabSz="508000" latinLnBrk="1"/>
                      <a:r>
                        <a:rPr kern="100" i="0">
                          <a:solidFill>
                            <a:srgbClr val="000000"/>
                          </a:solidFill>
                          <a:latin typeface="한컴바탕" charset="0"/>
                          <a:ea typeface="굴림" charset="0"/>
                        </a:rPr>
                        <a:t>D13</a:t>
                      </a:r>
                      <a:endParaRPr lang="ko-KR" altLang="en-US" kern="100" i="0">
                        <a:solidFill>
                          <a:srgbClr val="000000"/>
                        </a:solidFill>
                        <a:latin typeface="한컴바탕" charset="0"/>
                        <a:ea typeface="굴림" charset="0"/>
                      </a:endParaRPr>
                    </a:p>
                  </a:txBody>
                  <a:tcPr marL="68580" marR="68580" marT="0" marB="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982DB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982DB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982DB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3230">
                <a:tc>
                  <a:txBody>
                    <a:bodyPr/>
                    <a:lstStyle/>
                    <a:p>
                      <a:pPr marL="0" indent="0" algn="just" defTabSz="508000" latinLnBrk="1"/>
                      <a:r>
                        <a:rPr kern="100" i="0" b="1">
                          <a:solidFill>
                            <a:srgbClr val="000000"/>
                          </a:solidFill>
                          <a:latin typeface="한컴바탕" charset="0"/>
                          <a:ea typeface="굴림" charset="0"/>
                        </a:rPr>
                        <a:t>Echo</a:t>
                      </a:r>
                      <a:endParaRPr lang="ko-KR" altLang="en-US" kern="100" i="0" b="1">
                        <a:solidFill>
                          <a:srgbClr val="000000"/>
                        </a:solidFill>
                        <a:latin typeface="한컴바탕" charset="0"/>
                        <a:ea typeface="굴림" charset="0"/>
                      </a:endParaRPr>
                    </a:p>
                  </a:txBody>
                  <a:tcPr marL="68580" marR="68580" marT="0" marB="0" anchor="t">
                    <a:lnL w="6350" cap="flat" cmpd="sng" algn="ctr">
                      <a:solidFill>
                        <a:srgbClr val="5982DB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982DB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982DB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defTabSz="508000" latinLnBrk="1"/>
                      <a:r>
                        <a:rPr kern="100" i="0">
                          <a:solidFill>
                            <a:srgbClr val="000000"/>
                          </a:solidFill>
                          <a:latin typeface="한컴바탕" charset="0"/>
                          <a:ea typeface="굴림" charset="0"/>
                        </a:rPr>
                        <a:t>D12</a:t>
                      </a:r>
                      <a:endParaRPr lang="ko-KR" altLang="en-US" kern="100" i="0">
                        <a:solidFill>
                          <a:srgbClr val="000000"/>
                        </a:solidFill>
                        <a:latin typeface="한컴바탕" charset="0"/>
                        <a:ea typeface="굴림" charset="0"/>
                      </a:endParaRPr>
                    </a:p>
                  </a:txBody>
                  <a:tcPr marL="68580" marR="68580" marT="0" marB="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982DB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982DB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982DB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3230">
                <a:tc>
                  <a:txBody>
                    <a:bodyPr/>
                    <a:lstStyle/>
                    <a:p>
                      <a:pPr marL="0" indent="0" algn="just" defTabSz="508000" latinLnBrk="1"/>
                      <a:r>
                        <a:rPr kern="100" i="0" b="1">
                          <a:solidFill>
                            <a:srgbClr val="000000"/>
                          </a:solidFill>
                          <a:latin typeface="한컴바탕" charset="0"/>
                          <a:ea typeface="굴림" charset="0"/>
                        </a:rPr>
                        <a:t>GND</a:t>
                      </a:r>
                      <a:endParaRPr lang="ko-KR" altLang="en-US" kern="100" i="0" b="1">
                        <a:solidFill>
                          <a:srgbClr val="000000"/>
                        </a:solidFill>
                        <a:latin typeface="한컴바탕" charset="0"/>
                        <a:ea typeface="굴림" charset="0"/>
                      </a:endParaRPr>
                    </a:p>
                  </a:txBody>
                  <a:tcPr marL="68580" marR="68580" marT="0" marB="0" anchor="t">
                    <a:lnL w="6350" cap="flat" cmpd="sng" algn="ctr">
                      <a:solidFill>
                        <a:srgbClr val="5982DB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982DB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982DB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defTabSz="508000" latinLnBrk="1"/>
                      <a:r>
                        <a:rPr kern="100" i="0">
                          <a:solidFill>
                            <a:srgbClr val="000000"/>
                          </a:solidFill>
                          <a:latin typeface="한컴바탕" charset="0"/>
                          <a:ea typeface="굴림" charset="0"/>
                        </a:rPr>
                        <a:t>GND</a:t>
                      </a:r>
                      <a:endParaRPr lang="ko-KR" altLang="en-US" kern="100" i="0">
                        <a:solidFill>
                          <a:srgbClr val="000000"/>
                        </a:solidFill>
                        <a:latin typeface="한컴바탕" charset="0"/>
                        <a:ea typeface="굴림" charset="0"/>
                      </a:endParaRPr>
                    </a:p>
                  </a:txBody>
                  <a:tcPr marL="68580" marR="68580" marT="0" marB="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982DB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982DB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982DB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153" name="그림 1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07" t="64441" r="71499" b="3221"/>
          <a:stretch>
            <a:fillRect/>
          </a:stretch>
        </p:blipFill>
        <p:spPr>
          <a:xfrm rot="0">
            <a:off x="9265285" y="2632710"/>
            <a:ext cx="1451610" cy="969645"/>
          </a:xfrm>
          <a:prstGeom prst="rect"/>
          <a:noFill/>
        </p:spPr>
      </p:pic>
      <p:graphicFrame>
        <p:nvGraphicFramePr>
          <p:cNvPr id="154" name="표 18"/>
          <p:cNvGraphicFramePr>
            <a:graphicFrameLocks noGrp="1"/>
          </p:cNvGraphicFramePr>
          <p:nvPr/>
        </p:nvGraphicFramePr>
        <p:xfrm>
          <a:off x="8908415" y="4365625"/>
          <a:ext cx="2299970" cy="2265680"/>
        </p:xfrm>
        <a:graphic>
          <a:graphicData uri="http://schemas.openxmlformats.org/drawingml/2006/table">
            <a:tbl>
              <a:tblPr firstRow="1" firstCol="1" bandRow="1">
                <a:tableStyleId>{00000000-0000-0000-0000-000000000000}</a:tableStyleId>
              </a:tblPr>
              <a:tblGrid>
                <a:gridCol w="1149985"/>
                <a:gridCol w="1149985"/>
              </a:tblGrid>
              <a:tr h="443230">
                <a:tc>
                  <a:txBody>
                    <a:bodyPr/>
                    <a:lstStyle/>
                    <a:p>
                      <a:pPr marL="0" indent="0" algn="just" defTabSz="508000" latinLnBrk="1"/>
                      <a:r>
                        <a:rPr kern="100" i="0" b="1">
                          <a:solidFill>
                            <a:srgbClr val="000000"/>
                          </a:solidFill>
                          <a:latin typeface="한컴바탕" charset="0"/>
                          <a:ea typeface="굴림" charset="0"/>
                        </a:rPr>
                        <a:t>I2C LCD</a:t>
                      </a:r>
                      <a:endParaRPr lang="ko-KR" altLang="en-US" kern="100" i="0" b="1">
                        <a:solidFill>
                          <a:srgbClr val="000000"/>
                        </a:solidFill>
                        <a:latin typeface="한컴바탕" charset="0"/>
                        <a:ea typeface="굴림" charset="0"/>
                      </a:endParaRPr>
                    </a:p>
                  </a:txBody>
                  <a:tcPr marL="68580" marR="68580" marT="0" marB="0" anchor="t">
                    <a:lnL w="6350" cap="flat" cmpd="sng" algn="ctr">
                      <a:solidFill>
                        <a:srgbClr val="5982DB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982DB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982DB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82DB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defTabSz="508000" latinLnBrk="1"/>
                      <a:r>
                        <a:rPr kern="100" i="0" b="1">
                          <a:solidFill>
                            <a:srgbClr val="000000"/>
                          </a:solidFill>
                          <a:latin typeface="한컴바탕" charset="0"/>
                          <a:ea typeface="굴림" charset="0"/>
                        </a:rPr>
                        <a:t>아두이노</a:t>
                      </a:r>
                      <a:endParaRPr lang="ko-KR" altLang="en-US" kern="100" i="0" b="1">
                        <a:solidFill>
                          <a:srgbClr val="000000"/>
                        </a:solidFill>
                        <a:latin typeface="한컴바탕" charset="0"/>
                        <a:ea typeface="굴림" charset="0"/>
                      </a:endParaRPr>
                    </a:p>
                  </a:txBody>
                  <a:tcPr marL="68580" marR="68580" marT="0" marB="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982DB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982DB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982DB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82DB"/>
                    </a:solidFill>
                  </a:tcPr>
                </a:tc>
              </a:tr>
              <a:tr h="443230">
                <a:tc>
                  <a:txBody>
                    <a:bodyPr/>
                    <a:lstStyle/>
                    <a:p>
                      <a:pPr marL="0" indent="0" algn="just" defTabSz="508000" latinLnBrk="1"/>
                      <a:r>
                        <a:rPr kern="100" i="0" b="1">
                          <a:solidFill>
                            <a:srgbClr val="000000"/>
                          </a:solidFill>
                          <a:latin typeface="한컴바탕" charset="0"/>
                          <a:ea typeface="굴림" charset="0"/>
                        </a:rPr>
                        <a:t>SCL</a:t>
                      </a:r>
                      <a:endParaRPr lang="ko-KR" altLang="en-US" kern="100" i="0" b="1">
                        <a:solidFill>
                          <a:srgbClr val="000000"/>
                        </a:solidFill>
                        <a:latin typeface="한컴바탕" charset="0"/>
                        <a:ea typeface="굴림" charset="0"/>
                      </a:endParaRPr>
                    </a:p>
                  </a:txBody>
                  <a:tcPr marL="68580" marR="68580" marT="0" marB="0" anchor="t">
                    <a:lnL w="6350" cap="flat" cmpd="sng" algn="ctr">
                      <a:solidFill>
                        <a:srgbClr val="5982DB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982DB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982DB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defTabSz="508000" latinLnBrk="1"/>
                      <a:r>
                        <a:rPr kern="100" i="0">
                          <a:solidFill>
                            <a:srgbClr val="000000"/>
                          </a:solidFill>
                          <a:latin typeface="한컴바탕" charset="0"/>
                          <a:ea typeface="굴림" charset="0"/>
                        </a:rPr>
                        <a:t>SCL</a:t>
                      </a:r>
                      <a:endParaRPr lang="ko-KR" altLang="en-US" kern="100" i="0">
                        <a:solidFill>
                          <a:srgbClr val="000000"/>
                        </a:solidFill>
                        <a:latin typeface="한컴바탕" charset="0"/>
                        <a:ea typeface="굴림" charset="0"/>
                      </a:endParaRPr>
                    </a:p>
                  </a:txBody>
                  <a:tcPr marL="68580" marR="68580" marT="0" marB="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982DB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982DB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982DB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9740">
                <a:tc>
                  <a:txBody>
                    <a:bodyPr/>
                    <a:lstStyle/>
                    <a:p>
                      <a:pPr marL="0" indent="0" algn="just" defTabSz="508000" latinLnBrk="1"/>
                      <a:r>
                        <a:rPr kern="100" i="0" b="1">
                          <a:solidFill>
                            <a:srgbClr val="000000"/>
                          </a:solidFill>
                          <a:latin typeface="한컴바탕" charset="0"/>
                          <a:ea typeface="굴림" charset="0"/>
                        </a:rPr>
                        <a:t>SDA</a:t>
                      </a:r>
                      <a:endParaRPr lang="ko-KR" altLang="en-US" kern="100" i="0" b="1">
                        <a:solidFill>
                          <a:srgbClr val="000000"/>
                        </a:solidFill>
                        <a:latin typeface="한컴바탕" charset="0"/>
                        <a:ea typeface="굴림" charset="0"/>
                      </a:endParaRPr>
                    </a:p>
                  </a:txBody>
                  <a:tcPr marL="68580" marR="68580" marT="0" marB="0" anchor="t">
                    <a:lnL w="6350" cap="flat" cmpd="sng" algn="ctr">
                      <a:solidFill>
                        <a:srgbClr val="5982DB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982DB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982DB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defTabSz="508000" latinLnBrk="1"/>
                      <a:r>
                        <a:rPr kern="100" i="0">
                          <a:solidFill>
                            <a:srgbClr val="000000"/>
                          </a:solidFill>
                          <a:latin typeface="한컴바탕" charset="0"/>
                          <a:ea typeface="굴림" charset="0"/>
                        </a:rPr>
                        <a:t>SDA</a:t>
                      </a:r>
                      <a:endParaRPr lang="ko-KR" altLang="en-US" kern="100" i="0">
                        <a:solidFill>
                          <a:srgbClr val="000000"/>
                        </a:solidFill>
                        <a:latin typeface="한컴바탕" charset="0"/>
                        <a:ea typeface="굴림" charset="0"/>
                      </a:endParaRPr>
                    </a:p>
                  </a:txBody>
                  <a:tcPr marL="68580" marR="68580" marT="0" marB="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982DB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982DB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982DB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9740">
                <a:tc>
                  <a:txBody>
                    <a:bodyPr/>
                    <a:lstStyle/>
                    <a:p>
                      <a:pPr marL="0" indent="0" algn="just" defTabSz="508000" latinLnBrk="1"/>
                      <a:r>
                        <a:rPr kern="100" i="0" b="1">
                          <a:solidFill>
                            <a:srgbClr val="000000"/>
                          </a:solidFill>
                          <a:latin typeface="한컴바탕" charset="0"/>
                          <a:ea typeface="굴림" charset="0"/>
                        </a:rPr>
                        <a:t>VCC</a:t>
                      </a:r>
                      <a:endParaRPr lang="ko-KR" altLang="en-US" kern="100" i="0" b="1">
                        <a:solidFill>
                          <a:srgbClr val="000000"/>
                        </a:solidFill>
                        <a:latin typeface="한컴바탕" charset="0"/>
                        <a:ea typeface="굴림" charset="0"/>
                      </a:endParaRPr>
                    </a:p>
                  </a:txBody>
                  <a:tcPr marL="68580" marR="68580" marT="0" marB="0" anchor="t">
                    <a:lnL w="6350" cap="flat" cmpd="sng" algn="ctr">
                      <a:solidFill>
                        <a:srgbClr val="5982DB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982DB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982DB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defTabSz="508000" latinLnBrk="1"/>
                      <a:r>
                        <a:rPr kern="100" i="0">
                          <a:solidFill>
                            <a:srgbClr val="000000"/>
                          </a:solidFill>
                          <a:latin typeface="한컴바탕" charset="0"/>
                          <a:ea typeface="굴림" charset="0"/>
                        </a:rPr>
                        <a:t>5V</a:t>
                      </a:r>
                      <a:endParaRPr lang="ko-KR" altLang="en-US" kern="100" i="0">
                        <a:solidFill>
                          <a:srgbClr val="000000"/>
                        </a:solidFill>
                        <a:latin typeface="한컴바탕" charset="0"/>
                        <a:ea typeface="굴림" charset="0"/>
                      </a:endParaRPr>
                    </a:p>
                  </a:txBody>
                  <a:tcPr marL="68580" marR="68580" marT="0" marB="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982DB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982DB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982DB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9740">
                <a:tc>
                  <a:txBody>
                    <a:bodyPr/>
                    <a:lstStyle/>
                    <a:p>
                      <a:pPr marL="0" indent="0" algn="just" defTabSz="508000" latinLnBrk="1"/>
                      <a:r>
                        <a:rPr kern="100" i="0" b="1">
                          <a:solidFill>
                            <a:srgbClr val="000000"/>
                          </a:solidFill>
                          <a:latin typeface="한컴바탕" charset="0"/>
                          <a:ea typeface="굴림" charset="0"/>
                        </a:rPr>
                        <a:t>GND</a:t>
                      </a:r>
                      <a:endParaRPr lang="ko-KR" altLang="en-US" kern="100" i="0" b="1">
                        <a:solidFill>
                          <a:srgbClr val="000000"/>
                        </a:solidFill>
                        <a:latin typeface="한컴바탕" charset="0"/>
                        <a:ea typeface="굴림" charset="0"/>
                      </a:endParaRPr>
                    </a:p>
                  </a:txBody>
                  <a:tcPr marL="68580" marR="68580" marT="0" marB="0" anchor="t">
                    <a:lnL w="6350" cap="flat" cmpd="sng" algn="ctr">
                      <a:solidFill>
                        <a:srgbClr val="5982DB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982DB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982DB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defTabSz="508000" latinLnBrk="1"/>
                      <a:r>
                        <a:rPr kern="100" i="0">
                          <a:solidFill>
                            <a:srgbClr val="000000"/>
                          </a:solidFill>
                          <a:latin typeface="한컴바탕" charset="0"/>
                          <a:ea typeface="굴림" charset="0"/>
                        </a:rPr>
                        <a:t>GND</a:t>
                      </a:r>
                      <a:endParaRPr lang="ko-KR" altLang="en-US" kern="100" i="0">
                        <a:solidFill>
                          <a:srgbClr val="000000"/>
                        </a:solidFill>
                        <a:latin typeface="한컴바탕" charset="0"/>
                        <a:ea typeface="굴림" charset="0"/>
                      </a:endParaRPr>
                    </a:p>
                  </a:txBody>
                  <a:tcPr marL="68580" marR="68580" marT="0" marB="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982DB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982DB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982DB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157" name="그림 5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46" t="17278" r="68812" b="23550"/>
          <a:stretch>
            <a:fillRect/>
          </a:stretch>
        </p:blipFill>
        <p:spPr>
          <a:xfrm rot="0">
            <a:off x="5368925" y="2608580"/>
            <a:ext cx="1826260" cy="1040765"/>
          </a:xfrm>
          <a:prstGeom prst="rect"/>
          <a:noFill/>
        </p:spPr>
      </p:pic>
      <p:graphicFrame>
        <p:nvGraphicFramePr>
          <p:cNvPr id="158" name="표 57"/>
          <p:cNvGraphicFramePr>
            <a:graphicFrameLocks noGrp="1"/>
          </p:cNvGraphicFramePr>
          <p:nvPr/>
        </p:nvGraphicFramePr>
        <p:xfrm>
          <a:off x="5221605" y="4365625"/>
          <a:ext cx="2462530" cy="2216150"/>
        </p:xfrm>
        <a:graphic>
          <a:graphicData uri="http://schemas.openxmlformats.org/drawingml/2006/table">
            <a:tbl>
              <a:tblPr firstRow="1" firstCol="1" bandRow="1">
                <a:tableStyleId>{00000000-0000-0000-0000-000000000000}</a:tableStyleId>
              </a:tblPr>
              <a:tblGrid>
                <a:gridCol w="1317625"/>
                <a:gridCol w="1144905"/>
              </a:tblGrid>
              <a:tr h="443230">
                <a:tc>
                  <a:txBody>
                    <a:bodyPr/>
                    <a:lstStyle/>
                    <a:p>
                      <a:pPr marL="0" indent="0" algn="just" defTabSz="508000" latinLnBrk="1"/>
                      <a:r>
                        <a:rPr sz="1000" kern="100" b="1">
                          <a:solidFill>
                            <a:srgbClr val="222222"/>
                          </a:solidFill>
                          <a:latin typeface="맑은 고딕" charset="0"/>
                          <a:ea typeface="맑은 고딕" charset="0"/>
                        </a:rPr>
                        <a:t>MLX90614ESF</a:t>
                      </a:r>
                      <a:endParaRPr lang="ko-KR" altLang="en-US" sz="1000" kern="100" i="0" b="1">
                        <a:solidFill>
                          <a:srgbClr val="000000"/>
                        </a:solidFill>
                        <a:latin typeface="한컴바탕" charset="0"/>
                        <a:ea typeface="굴림" charset="0"/>
                      </a:endParaRPr>
                    </a:p>
                  </a:txBody>
                  <a:tcPr marL="68580" marR="68580" marT="0" marB="0" anchor="t">
                    <a:lnL w="6350" cap="flat" cmpd="sng" algn="ctr">
                      <a:solidFill>
                        <a:srgbClr val="5982DB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982DB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982DB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defTabSz="508000" latinLnBrk="1"/>
                      <a:r>
                        <a:rPr kern="100" i="0" b="1">
                          <a:solidFill>
                            <a:srgbClr val="000000"/>
                          </a:solidFill>
                          <a:latin typeface="한컴바탕" charset="0"/>
                          <a:ea typeface="굴림" charset="0"/>
                        </a:rPr>
                        <a:t>아두이노</a:t>
                      </a:r>
                      <a:endParaRPr lang="ko-KR" altLang="en-US" kern="100" i="0" b="1">
                        <a:solidFill>
                          <a:srgbClr val="000000"/>
                        </a:solidFill>
                        <a:latin typeface="한컴바탕" charset="0"/>
                        <a:ea typeface="굴림" charset="0"/>
                      </a:endParaRPr>
                    </a:p>
                  </a:txBody>
                  <a:tcPr marL="68580" marR="68580" marT="0" marB="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982DB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982DB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982DB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</a:tr>
              <a:tr h="443230">
                <a:tc>
                  <a:txBody>
                    <a:bodyPr/>
                    <a:lstStyle/>
                    <a:p>
                      <a:pPr marL="0" indent="0" algn="just" defTabSz="508000" latinLnBrk="1"/>
                      <a:r>
                        <a:rPr kern="100" i="0" b="1">
                          <a:solidFill>
                            <a:srgbClr val="000000"/>
                          </a:solidFill>
                          <a:latin typeface="한컴바탕" charset="0"/>
                          <a:ea typeface="굴림" charset="0"/>
                        </a:rPr>
                        <a:t>SCL</a:t>
                      </a:r>
                      <a:endParaRPr lang="ko-KR" altLang="en-US" kern="100" i="0" b="1">
                        <a:solidFill>
                          <a:srgbClr val="000000"/>
                        </a:solidFill>
                        <a:latin typeface="한컴바탕" charset="0"/>
                        <a:ea typeface="굴림" charset="0"/>
                      </a:endParaRPr>
                    </a:p>
                  </a:txBody>
                  <a:tcPr marL="68580" marR="68580" marT="0" marB="0" anchor="t">
                    <a:lnL w="6350" cap="flat" cmpd="sng" algn="ctr">
                      <a:solidFill>
                        <a:srgbClr val="5982DB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982DB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982DB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defTabSz="508000" latinLnBrk="1"/>
                      <a:r>
                        <a:rPr kern="100" i="0">
                          <a:solidFill>
                            <a:srgbClr val="000000"/>
                          </a:solidFill>
                          <a:latin typeface="한컴바탕" charset="0"/>
                          <a:ea typeface="굴림" charset="0"/>
                        </a:rPr>
                        <a:t>SCL</a:t>
                      </a:r>
                      <a:endParaRPr lang="ko-KR" altLang="en-US" kern="100" i="0">
                        <a:solidFill>
                          <a:srgbClr val="000000"/>
                        </a:solidFill>
                        <a:latin typeface="한컴바탕" charset="0"/>
                        <a:ea typeface="굴림" charset="0"/>
                      </a:endParaRPr>
                    </a:p>
                  </a:txBody>
                  <a:tcPr marL="68580" marR="68580" marT="0" marB="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982DB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982DB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982DB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3230">
                <a:tc>
                  <a:txBody>
                    <a:bodyPr/>
                    <a:lstStyle/>
                    <a:p>
                      <a:pPr marL="0" indent="0" algn="just" defTabSz="508000" latinLnBrk="1"/>
                      <a:r>
                        <a:rPr kern="100" i="0" b="1">
                          <a:solidFill>
                            <a:srgbClr val="000000"/>
                          </a:solidFill>
                          <a:latin typeface="한컴바탕" charset="0"/>
                          <a:ea typeface="굴림" charset="0"/>
                        </a:rPr>
                        <a:t>SDA</a:t>
                      </a:r>
                      <a:endParaRPr lang="ko-KR" altLang="en-US" kern="100" i="0" b="1">
                        <a:solidFill>
                          <a:srgbClr val="000000"/>
                        </a:solidFill>
                        <a:latin typeface="한컴바탕" charset="0"/>
                        <a:ea typeface="굴림" charset="0"/>
                      </a:endParaRPr>
                    </a:p>
                  </a:txBody>
                  <a:tcPr marL="68580" marR="68580" marT="0" marB="0" anchor="t">
                    <a:lnL w="6350" cap="flat" cmpd="sng" algn="ctr">
                      <a:solidFill>
                        <a:srgbClr val="5982DB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982DB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982DB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defTabSz="508000" latinLnBrk="1"/>
                      <a:r>
                        <a:rPr kern="100" i="0">
                          <a:solidFill>
                            <a:srgbClr val="000000"/>
                          </a:solidFill>
                          <a:latin typeface="한컴바탕" charset="0"/>
                          <a:ea typeface="굴림" charset="0"/>
                        </a:rPr>
                        <a:t>SDA</a:t>
                      </a:r>
                      <a:endParaRPr lang="ko-KR" altLang="en-US" kern="100" i="0">
                        <a:solidFill>
                          <a:srgbClr val="000000"/>
                        </a:solidFill>
                        <a:latin typeface="한컴바탕" charset="0"/>
                        <a:ea typeface="굴림" charset="0"/>
                      </a:endParaRPr>
                    </a:p>
                  </a:txBody>
                  <a:tcPr marL="68580" marR="68580" marT="0" marB="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982DB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982DB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982DB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3230">
                <a:tc>
                  <a:txBody>
                    <a:bodyPr/>
                    <a:lstStyle/>
                    <a:p>
                      <a:pPr marL="0" indent="0" algn="just" defTabSz="508000" latinLnBrk="1"/>
                      <a:r>
                        <a:rPr kern="100" i="0" b="1">
                          <a:solidFill>
                            <a:srgbClr val="000000"/>
                          </a:solidFill>
                          <a:latin typeface="한컴바탕" charset="0"/>
                          <a:ea typeface="굴림" charset="0"/>
                        </a:rPr>
                        <a:t>VCC</a:t>
                      </a:r>
                      <a:endParaRPr lang="ko-KR" altLang="en-US" kern="100" i="0" b="1">
                        <a:solidFill>
                          <a:srgbClr val="000000"/>
                        </a:solidFill>
                        <a:latin typeface="한컴바탕" charset="0"/>
                        <a:ea typeface="굴림" charset="0"/>
                      </a:endParaRPr>
                    </a:p>
                  </a:txBody>
                  <a:tcPr marL="68580" marR="68580" marT="0" marB="0" anchor="t">
                    <a:lnL w="6350" cap="flat" cmpd="sng" algn="ctr">
                      <a:solidFill>
                        <a:srgbClr val="5982DB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982DB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982DB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defTabSz="508000" latinLnBrk="1"/>
                      <a:r>
                        <a:rPr kern="100" i="0">
                          <a:solidFill>
                            <a:srgbClr val="000000"/>
                          </a:solidFill>
                          <a:latin typeface="한컴바탕" charset="0"/>
                          <a:ea typeface="굴림" charset="0"/>
                        </a:rPr>
                        <a:t>5V</a:t>
                      </a:r>
                      <a:endParaRPr lang="ko-KR" altLang="en-US" kern="100" i="0">
                        <a:solidFill>
                          <a:srgbClr val="000000"/>
                        </a:solidFill>
                        <a:latin typeface="한컴바탕" charset="0"/>
                        <a:ea typeface="굴림" charset="0"/>
                      </a:endParaRPr>
                    </a:p>
                  </a:txBody>
                  <a:tcPr marL="68580" marR="68580" marT="0" marB="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982DB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982DB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982DB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3230">
                <a:tc>
                  <a:txBody>
                    <a:bodyPr/>
                    <a:lstStyle/>
                    <a:p>
                      <a:pPr marL="0" indent="0" algn="just" defTabSz="508000" latinLnBrk="1"/>
                      <a:r>
                        <a:rPr kern="100" i="0" b="1">
                          <a:solidFill>
                            <a:srgbClr val="000000"/>
                          </a:solidFill>
                          <a:latin typeface="한컴바탕" charset="0"/>
                          <a:ea typeface="굴림" charset="0"/>
                        </a:rPr>
                        <a:t>GND</a:t>
                      </a:r>
                      <a:endParaRPr lang="ko-KR" altLang="en-US" kern="100" i="0" b="1">
                        <a:solidFill>
                          <a:srgbClr val="000000"/>
                        </a:solidFill>
                        <a:latin typeface="한컴바탕" charset="0"/>
                        <a:ea typeface="굴림" charset="0"/>
                      </a:endParaRPr>
                    </a:p>
                  </a:txBody>
                  <a:tcPr marL="68580" marR="68580" marT="0" marB="0" anchor="t">
                    <a:lnL w="6350" cap="flat" cmpd="sng" algn="ctr">
                      <a:solidFill>
                        <a:srgbClr val="5982DB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982DB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982DB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defTabSz="508000" latinLnBrk="1"/>
                      <a:r>
                        <a:rPr kern="100" i="0">
                          <a:solidFill>
                            <a:srgbClr val="000000"/>
                          </a:solidFill>
                          <a:latin typeface="한컴바탕" charset="0"/>
                          <a:ea typeface="굴림" charset="0"/>
                        </a:rPr>
                        <a:t>GRD</a:t>
                      </a:r>
                      <a:endParaRPr lang="ko-KR" altLang="en-US" kern="100" i="0">
                        <a:solidFill>
                          <a:srgbClr val="000000"/>
                        </a:solidFill>
                        <a:latin typeface="한컴바탕" charset="0"/>
                        <a:ea typeface="굴림" charset="0"/>
                      </a:endParaRPr>
                    </a:p>
                  </a:txBody>
                  <a:tcPr marL="68580" marR="68580" marT="0" marB="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982DB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982DB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982DB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59" name="도형 58"/>
          <p:cNvSpPr>
            <a:spLocks/>
          </p:cNvSpPr>
          <p:nvPr/>
        </p:nvSpPr>
        <p:spPr>
          <a:xfrm rot="0">
            <a:off x="9331325" y="3965575"/>
            <a:ext cx="1390015" cy="250190"/>
          </a:xfrm>
          <a:prstGeom prst="roundRect">
            <a:avLst>
              <a:gd name="adj" fmla="val 50000"/>
            </a:avLst>
          </a:prstGeom>
          <a:solidFill>
            <a:srgbClr val="FF9999"/>
          </a:solidFill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lang="ko-KR" sz="1200">
                <a:solidFill>
                  <a:srgbClr val="FFFFFF"/>
                </a:solidFill>
                <a:latin typeface="맑은 고딕" charset="0"/>
                <a:ea typeface="맑은 고딕" charset="0"/>
              </a:rPr>
              <a:t>LCD</a:t>
            </a:r>
            <a:endParaRPr lang="ko-KR" altLang="en-US" sz="120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>
            <a:spLocks/>
          </p:cNvSpPr>
          <p:nvPr/>
        </p:nvSpPr>
        <p:spPr>
          <a:xfrm rot="0">
            <a:off x="409575" y="833120"/>
            <a:ext cx="11374755" cy="6019800"/>
          </a:xfrm>
          <a:prstGeom prst="rect"/>
          <a:solidFill>
            <a:schemeClr val="bg1"/>
          </a:solidFill>
          <a:ln w="187325" cap="flat" cmpd="sng">
            <a:gradFill rotWithShape="1">
              <a:gsLst>
                <a:gs pos="50000">
                  <a:srgbClr val="EFCCCA"/>
                </a:gs>
                <a:gs pos="50000">
                  <a:schemeClr val="bg1">
                    <a:lumMod val="85000"/>
                  </a:schemeClr>
                </a:gs>
              </a:gsLst>
              <a:lin ang="6600000"/>
            </a:gradFill>
            <a:prstDash val="solid"/>
          </a:ln>
          <a:effectLst>
            <a:outerShdw sx="97000" sy="97000" blurRad="431800" dist="241300" dir="5400000" rotWithShape="0" algn="t">
              <a:srgbClr val="000000">
                <a:alpha val="30196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t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endParaRPr lang="ko-KR" altLang="en-US" sz="2800" i="1" b="1">
              <a:solidFill>
                <a:srgbClr val="000000">
                  <a:lumMod val="50000"/>
                  <a:lumOff val="50000"/>
                </a:srgbClr>
              </a:solidFill>
              <a:latin typeface="맑은 고딕" charset="0"/>
              <a:ea typeface="맑은 고딕" charset="0"/>
            </a:endParaRPr>
          </a:p>
          <a:p>
            <a:pPr marL="0" indent="0" rtl="0" algn="ctr" defTabSz="914400" eaLnBrk="1" latinLnBrk="0" hangingPunct="1">
              <a:buFontTx/>
              <a:buNone/>
            </a:pPr>
            <a:r>
              <a:rPr lang="ko-KR" sz="2800" i="1" b="1">
                <a:solidFill>
                  <a:srgbClr val="000000">
                    <a:lumMod val="50000"/>
                    <a:lumOff val="50000"/>
                  </a:srgbClr>
                </a:solidFill>
                <a:latin typeface="맑은 고딕" charset="0"/>
                <a:ea typeface="맑은 고딕" charset="0"/>
              </a:rPr>
              <a:t>H/W 구현</a:t>
            </a:r>
            <a:endParaRPr lang="ko-KR" altLang="en-US" sz="2800" i="1" b="1">
              <a:solidFill>
                <a:srgbClr val="000000">
                  <a:lumMod val="50000"/>
                  <a:lumOff val="50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42" name="Rect 0"/>
          <p:cNvSpPr>
            <a:spLocks/>
          </p:cNvSpPr>
          <p:nvPr/>
        </p:nvSpPr>
        <p:spPr>
          <a:xfrm rot="0">
            <a:off x="5575300" y="3967480"/>
            <a:ext cx="1755775" cy="250190"/>
          </a:xfrm>
          <a:prstGeom prst="roundRect">
            <a:avLst>
              <a:gd name="adj" fmla="val 50000"/>
            </a:avLst>
          </a:prstGeom>
          <a:solidFill>
            <a:srgbClr val="FF9999"/>
          </a:solidFill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lang="ko-KR" sz="1200">
                <a:solidFill>
                  <a:srgbClr val="FFFFFF"/>
                </a:solidFill>
                <a:latin typeface="맑은 고딕" charset="0"/>
                <a:ea typeface="맑은 고딕" charset="0"/>
              </a:rPr>
              <a:t>수동 부저</a:t>
            </a:r>
            <a:endParaRPr lang="ko-KR" altLang="en-US" sz="120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47" name="Rect 0"/>
          <p:cNvSpPr>
            <a:spLocks/>
          </p:cNvSpPr>
          <p:nvPr/>
        </p:nvSpPr>
        <p:spPr>
          <a:xfrm rot="0">
            <a:off x="1694180" y="3972560"/>
            <a:ext cx="1390015" cy="250190"/>
          </a:xfrm>
          <a:prstGeom prst="roundRect">
            <a:avLst>
              <a:gd name="adj" fmla="val 50000"/>
            </a:avLst>
          </a:prstGeom>
          <a:solidFill>
            <a:srgbClr val="FF9999"/>
          </a:solidFill>
          <a:ln w="0">
            <a:noFill/>
            <a:prstDash/>
          </a:ln>
        </p:spPr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lang="ko-KR" sz="1200">
                <a:solidFill>
                  <a:srgbClr val="FFFFFF"/>
                </a:solidFill>
                <a:latin typeface="맑은 고딕" charset="0"/>
                <a:ea typeface="맑은 고딕" charset="0"/>
              </a:rPr>
              <a:t>LED</a:t>
            </a:r>
            <a:endParaRPr lang="ko-KR" altLang="en-US" sz="120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graphicFrame>
        <p:nvGraphicFramePr>
          <p:cNvPr id="156" name="Table 3"/>
          <p:cNvGraphicFramePr>
            <a:graphicFrameLocks noGrp="1"/>
          </p:cNvGraphicFramePr>
          <p:nvPr/>
        </p:nvGraphicFramePr>
        <p:xfrm>
          <a:off x="1268730" y="4365625"/>
          <a:ext cx="2241550" cy="1772920"/>
        </p:xfrm>
        <a:graphic>
          <a:graphicData uri="http://schemas.openxmlformats.org/drawingml/2006/table">
            <a:tbl>
              <a:tblPr firstRow="1" firstCol="1" bandRow="1">
                <a:tableStyleId>{00000000-0000-0000-0000-000000000000}</a:tableStyleId>
              </a:tblPr>
              <a:tblGrid>
                <a:gridCol w="925830"/>
                <a:gridCol w="1315720"/>
              </a:tblGrid>
              <a:tr h="443230">
                <a:tc>
                  <a:txBody>
                    <a:bodyPr/>
                    <a:lstStyle/>
                    <a:p>
                      <a:pPr marL="0" indent="0" algn="just" defTabSz="508000" latinLnBrk="1"/>
                      <a:r>
                        <a:rPr kern="100" i="0" b="1">
                          <a:solidFill>
                            <a:srgbClr val="000000"/>
                          </a:solidFill>
                          <a:latin typeface="한컴바탕" charset="0"/>
                          <a:ea typeface="굴림" charset="0"/>
                        </a:rPr>
                        <a:t>LED</a:t>
                      </a:r>
                      <a:endParaRPr lang="ko-KR" altLang="en-US" kern="100" i="0" b="1">
                        <a:solidFill>
                          <a:srgbClr val="000000"/>
                        </a:solidFill>
                        <a:latin typeface="한컴바탕" charset="0"/>
                        <a:ea typeface="굴림" charset="0"/>
                      </a:endParaRPr>
                    </a:p>
                  </a:txBody>
                  <a:tcPr marL="68580" marR="68580" marT="0" marB="0" anchor="t">
                    <a:lnL w="6350" cap="flat" cmpd="sng" algn="ctr">
                      <a:solidFill>
                        <a:srgbClr val="5982DB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982DB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982DB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82DB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defTabSz="508000" latinLnBrk="1"/>
                      <a:r>
                        <a:rPr kern="100" i="0" b="1">
                          <a:solidFill>
                            <a:srgbClr val="000000"/>
                          </a:solidFill>
                          <a:latin typeface="한컴바탕" charset="0"/>
                          <a:ea typeface="굴림" charset="0"/>
                        </a:rPr>
                        <a:t>아두이노</a:t>
                      </a:r>
                      <a:endParaRPr lang="ko-KR" altLang="en-US" kern="100" i="0" b="1">
                        <a:solidFill>
                          <a:srgbClr val="000000"/>
                        </a:solidFill>
                        <a:latin typeface="한컴바탕" charset="0"/>
                        <a:ea typeface="굴림" charset="0"/>
                      </a:endParaRPr>
                    </a:p>
                  </a:txBody>
                  <a:tcPr marL="68580" marR="68580" marT="0" marB="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982DB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982DB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982DB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82DB"/>
                    </a:solidFill>
                  </a:tcPr>
                </a:tc>
              </a:tr>
              <a:tr h="443230">
                <a:tc>
                  <a:txBody>
                    <a:bodyPr/>
                    <a:lstStyle/>
                    <a:p>
                      <a:pPr marL="0" indent="0" algn="just" defTabSz="508000" latinLnBrk="1"/>
                      <a:r>
                        <a:rPr kern="100" i="0" b="1">
                          <a:solidFill>
                            <a:srgbClr val="000000"/>
                          </a:solidFill>
                          <a:latin typeface="한컴바탕" charset="0"/>
                          <a:ea typeface="굴림" charset="0"/>
                        </a:rPr>
                        <a:t>노랑</a:t>
                      </a:r>
                      <a:endParaRPr lang="ko-KR" altLang="en-US" kern="100" i="0" b="1">
                        <a:solidFill>
                          <a:srgbClr val="000000"/>
                        </a:solidFill>
                        <a:latin typeface="한컴바탕" charset="0"/>
                        <a:ea typeface="굴림" charset="0"/>
                      </a:endParaRPr>
                    </a:p>
                  </a:txBody>
                  <a:tcPr marL="68580" marR="68580" marT="0" marB="0" anchor="t">
                    <a:lnL w="6350" cap="flat" cmpd="sng" algn="ctr">
                      <a:solidFill>
                        <a:srgbClr val="5982DB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982DB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982DB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defTabSz="508000" latinLnBrk="1"/>
                      <a:r>
                        <a:rPr kern="100" i="0">
                          <a:solidFill>
                            <a:srgbClr val="000000"/>
                          </a:solidFill>
                          <a:latin typeface="한컴바탕" charset="0"/>
                          <a:ea typeface="굴림" charset="0"/>
                        </a:rPr>
                        <a:t>D3</a:t>
                      </a:r>
                      <a:endParaRPr lang="ko-KR" altLang="en-US" kern="100" i="0">
                        <a:solidFill>
                          <a:srgbClr val="000000"/>
                        </a:solidFill>
                        <a:latin typeface="한컴바탕" charset="0"/>
                        <a:ea typeface="굴림" charset="0"/>
                      </a:endParaRPr>
                    </a:p>
                  </a:txBody>
                  <a:tcPr marL="68580" marR="68580" marT="0" marB="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982DB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982DB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982DB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3230">
                <a:tc>
                  <a:txBody>
                    <a:bodyPr/>
                    <a:lstStyle/>
                    <a:p>
                      <a:pPr marL="0" indent="0" algn="just" defTabSz="508000" latinLnBrk="1"/>
                      <a:r>
                        <a:rPr kern="100" i="0" b="1">
                          <a:solidFill>
                            <a:srgbClr val="000000"/>
                          </a:solidFill>
                          <a:latin typeface="한컴바탕" charset="0"/>
                          <a:ea typeface="굴림" charset="0"/>
                        </a:rPr>
                        <a:t>녹색</a:t>
                      </a:r>
                      <a:endParaRPr lang="ko-KR" altLang="en-US" kern="100" i="0" b="1">
                        <a:solidFill>
                          <a:srgbClr val="000000"/>
                        </a:solidFill>
                        <a:latin typeface="한컴바탕" charset="0"/>
                        <a:ea typeface="굴림" charset="0"/>
                      </a:endParaRPr>
                    </a:p>
                  </a:txBody>
                  <a:tcPr marL="68580" marR="68580" marT="0" marB="0" anchor="t">
                    <a:lnL w="6350" cap="flat" cmpd="sng" algn="ctr">
                      <a:solidFill>
                        <a:srgbClr val="5982DB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982DB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982DB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defTabSz="508000" latinLnBrk="1"/>
                      <a:r>
                        <a:rPr kern="100" i="0">
                          <a:solidFill>
                            <a:srgbClr val="000000"/>
                          </a:solidFill>
                          <a:latin typeface="한컴바탕" charset="0"/>
                          <a:ea typeface="굴림" charset="0"/>
                        </a:rPr>
                        <a:t>D4</a:t>
                      </a:r>
                      <a:endParaRPr lang="ko-KR" altLang="en-US" kern="100" i="0">
                        <a:solidFill>
                          <a:srgbClr val="000000"/>
                        </a:solidFill>
                        <a:latin typeface="한컴바탕" charset="0"/>
                        <a:ea typeface="굴림" charset="0"/>
                      </a:endParaRPr>
                    </a:p>
                  </a:txBody>
                  <a:tcPr marL="68580" marR="68580" marT="0" marB="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982DB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982DB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982DB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3230">
                <a:tc>
                  <a:txBody>
                    <a:bodyPr/>
                    <a:lstStyle/>
                    <a:p>
                      <a:pPr marL="0" indent="0" algn="just" defTabSz="508000" latinLnBrk="1">
                        <a:buFontTx/>
                        <a:buNone/>
                      </a:pPr>
                      <a:r>
                        <a:rPr kern="100" i="0" b="1">
                          <a:solidFill>
                            <a:srgbClr val="000000"/>
                          </a:solidFill>
                          <a:latin typeface="한컴바탕" charset="0"/>
                          <a:ea typeface="굴림" charset="0"/>
                        </a:rPr>
                        <a:t>빨강</a:t>
                      </a:r>
                      <a:endParaRPr lang="ko-KR" altLang="en-US" kern="100" i="0" b="1">
                        <a:solidFill>
                          <a:srgbClr val="000000"/>
                        </a:solidFill>
                        <a:latin typeface="한컴바탕" charset="0"/>
                        <a:ea typeface="굴림" charset="0"/>
                      </a:endParaRPr>
                    </a:p>
                  </a:txBody>
                  <a:tcPr marL="68580" marR="68580" marT="0" marB="0" anchor="t">
                    <a:lnL w="6350" cap="flat" cmpd="sng" algn="ctr">
                      <a:solidFill>
                        <a:srgbClr val="5982DB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982DB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982DB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defTabSz="508000" latinLnBrk="1"/>
                      <a:r>
                        <a:rPr kern="100" i="0">
                          <a:solidFill>
                            <a:srgbClr val="000000"/>
                          </a:solidFill>
                          <a:latin typeface="한컴바탕" charset="0"/>
                          <a:ea typeface="굴림" charset="0"/>
                        </a:rPr>
                        <a:t>D5</a:t>
                      </a:r>
                      <a:endParaRPr lang="ko-KR" altLang="en-US" kern="100" i="0">
                        <a:solidFill>
                          <a:srgbClr val="000000"/>
                        </a:solidFill>
                        <a:latin typeface="한컴바탕" charset="0"/>
                        <a:ea typeface="굴림" charset="0"/>
                      </a:endParaRPr>
                    </a:p>
                  </a:txBody>
                  <a:tcPr marL="68580" marR="68580" marT="0" marB="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982DB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982DB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982DB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160" name="Table 3"/>
          <p:cNvGraphicFramePr>
            <a:graphicFrameLocks noGrp="1"/>
          </p:cNvGraphicFramePr>
          <p:nvPr/>
        </p:nvGraphicFramePr>
        <p:xfrm>
          <a:off x="5325110" y="4365625"/>
          <a:ext cx="2270125" cy="1351280"/>
        </p:xfrm>
        <a:graphic>
          <a:graphicData uri="http://schemas.openxmlformats.org/drawingml/2006/table">
            <a:tbl>
              <a:tblPr firstRow="1" firstCol="1" bandRow="1">
                <a:tableStyleId>{00000000-0000-0000-0000-000000000000}</a:tableStyleId>
              </a:tblPr>
              <a:tblGrid>
                <a:gridCol w="983615"/>
                <a:gridCol w="1286510"/>
              </a:tblGrid>
              <a:tr h="450850">
                <a:tc>
                  <a:txBody>
                    <a:bodyPr/>
                    <a:lstStyle/>
                    <a:p>
                      <a:pPr marL="0" indent="0" algn="just" defTabSz="508000" latinLnBrk="1"/>
                      <a:r>
                        <a:rPr kern="100" i="0" b="1">
                          <a:solidFill>
                            <a:srgbClr val="000000"/>
                          </a:solidFill>
                          <a:latin typeface="한컴바탕" charset="0"/>
                          <a:ea typeface="굴림" charset="0"/>
                        </a:rPr>
                        <a:t>Buzzer</a:t>
                      </a:r>
                      <a:endParaRPr lang="ko-KR" altLang="en-US" kern="100" i="0" b="1">
                        <a:solidFill>
                          <a:srgbClr val="000000"/>
                        </a:solidFill>
                        <a:latin typeface="한컴바탕" charset="0"/>
                        <a:ea typeface="굴림" charset="0"/>
                      </a:endParaRPr>
                    </a:p>
                  </a:txBody>
                  <a:tcPr marL="68580" marR="68580" marT="0" marB="0" anchor="t">
                    <a:lnL w="6350" cap="flat" cmpd="sng" algn="ctr">
                      <a:solidFill>
                        <a:srgbClr val="5982DB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982DB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982DB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82DB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defTabSz="508000" latinLnBrk="1"/>
                      <a:r>
                        <a:rPr kern="100" i="0" b="1">
                          <a:solidFill>
                            <a:srgbClr val="000000"/>
                          </a:solidFill>
                          <a:latin typeface="한컴바탕" charset="0"/>
                          <a:ea typeface="굴림" charset="0"/>
                        </a:rPr>
                        <a:t>아두이노</a:t>
                      </a:r>
                      <a:endParaRPr lang="ko-KR" altLang="en-US" kern="100" i="0" b="1">
                        <a:solidFill>
                          <a:srgbClr val="000000"/>
                        </a:solidFill>
                        <a:latin typeface="한컴바탕" charset="0"/>
                        <a:ea typeface="굴림" charset="0"/>
                      </a:endParaRPr>
                    </a:p>
                  </a:txBody>
                  <a:tcPr marL="68580" marR="68580" marT="0" marB="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982DB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982DB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982DB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82DB"/>
                    </a:solidFill>
                  </a:tcPr>
                </a:tc>
              </a:tr>
              <a:tr h="450215">
                <a:tc>
                  <a:txBody>
                    <a:bodyPr/>
                    <a:lstStyle/>
                    <a:p>
                      <a:pPr marL="0" indent="0" algn="just" defTabSz="508000" latinLnBrk="1"/>
                      <a:r>
                        <a:rPr kern="100" i="0" b="1">
                          <a:solidFill>
                            <a:srgbClr val="000000"/>
                          </a:solidFill>
                          <a:latin typeface="한컴바탕" charset="0"/>
                          <a:ea typeface="굴림" charset="0"/>
                        </a:rPr>
                        <a:t>+</a:t>
                      </a:r>
                      <a:endParaRPr lang="ko-KR" altLang="en-US" kern="100" i="0" b="1">
                        <a:solidFill>
                          <a:srgbClr val="000000"/>
                        </a:solidFill>
                        <a:latin typeface="한컴바탕" charset="0"/>
                        <a:ea typeface="굴림" charset="0"/>
                      </a:endParaRPr>
                    </a:p>
                  </a:txBody>
                  <a:tcPr marL="68580" marR="68580" marT="0" marB="0" anchor="t">
                    <a:lnL w="6350" cap="flat" cmpd="sng" algn="ctr">
                      <a:solidFill>
                        <a:srgbClr val="5982DB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982DB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982DB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defTabSz="508000" latinLnBrk="1"/>
                      <a:r>
                        <a:rPr kern="100" i="0">
                          <a:solidFill>
                            <a:srgbClr val="000000"/>
                          </a:solidFill>
                          <a:latin typeface="한컴바탕" charset="0"/>
                          <a:ea typeface="굴림" charset="0"/>
                        </a:rPr>
                        <a:t>D8</a:t>
                      </a:r>
                      <a:endParaRPr lang="ko-KR" altLang="en-US" kern="100" i="0">
                        <a:solidFill>
                          <a:srgbClr val="000000"/>
                        </a:solidFill>
                        <a:latin typeface="한컴바탕" charset="0"/>
                        <a:ea typeface="굴림" charset="0"/>
                      </a:endParaRPr>
                    </a:p>
                  </a:txBody>
                  <a:tcPr marL="68580" marR="68580" marT="0" marB="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982DB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982DB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982DB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0215">
                <a:tc>
                  <a:txBody>
                    <a:bodyPr/>
                    <a:lstStyle/>
                    <a:p>
                      <a:pPr marL="0" indent="0" algn="just" defTabSz="508000" latinLnBrk="1"/>
                      <a:r>
                        <a:rPr kern="100" i="0" b="1">
                          <a:solidFill>
                            <a:srgbClr val="000000"/>
                          </a:solidFill>
                          <a:latin typeface="한컴바탕" charset="0"/>
                          <a:ea typeface="굴림" charset="0"/>
                        </a:rPr>
                        <a:t>-</a:t>
                      </a:r>
                      <a:endParaRPr lang="ko-KR" altLang="en-US" kern="100" i="0" b="1">
                        <a:solidFill>
                          <a:srgbClr val="000000"/>
                        </a:solidFill>
                        <a:latin typeface="한컴바탕" charset="0"/>
                        <a:ea typeface="굴림" charset="0"/>
                      </a:endParaRPr>
                    </a:p>
                  </a:txBody>
                  <a:tcPr marL="68580" marR="68580" marT="0" marB="0" anchor="t">
                    <a:lnL w="6350" cap="flat" cmpd="sng" algn="ctr">
                      <a:solidFill>
                        <a:srgbClr val="5982DB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982DB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982DB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defTabSz="508000" latinLnBrk="1"/>
                      <a:r>
                        <a:rPr kern="100" i="0">
                          <a:solidFill>
                            <a:srgbClr val="000000"/>
                          </a:solidFill>
                          <a:latin typeface="한컴바탕" charset="0"/>
                          <a:ea typeface="굴림" charset="0"/>
                        </a:rPr>
                        <a:t>GND</a:t>
                      </a:r>
                      <a:endParaRPr lang="ko-KR" altLang="en-US" kern="100" i="0">
                        <a:solidFill>
                          <a:srgbClr val="000000"/>
                        </a:solidFill>
                        <a:latin typeface="한컴바탕" charset="0"/>
                        <a:ea typeface="굴림" charset="0"/>
                      </a:endParaRPr>
                    </a:p>
                  </a:txBody>
                  <a:tcPr marL="68580" marR="68580" marT="0" marB="0" anchor="t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982DB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982DB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982DB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161" name="Picture 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82" t="52442" r="64428" b="29152"/>
          <a:stretch>
            <a:fillRect/>
          </a:stretch>
        </p:blipFill>
        <p:spPr>
          <a:xfrm rot="0">
            <a:off x="2082800" y="2640330"/>
            <a:ext cx="633730" cy="977265"/>
          </a:xfrm>
          <a:prstGeom prst="rect"/>
          <a:noFill/>
        </p:spPr>
      </p:pic>
      <p:pic>
        <p:nvPicPr>
          <p:cNvPr id="162" name="Picture 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90" t="42161" r="70890" b="32251"/>
          <a:stretch>
            <a:fillRect/>
          </a:stretch>
        </p:blipFill>
        <p:spPr>
          <a:xfrm rot="0">
            <a:off x="5931535" y="2678430"/>
            <a:ext cx="1042670" cy="97853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>
            <a:spLocks/>
          </p:cNvSpPr>
          <p:nvPr/>
        </p:nvSpPr>
        <p:spPr>
          <a:xfrm rot="0">
            <a:off x="409575" y="833120"/>
            <a:ext cx="11374755" cy="6019800"/>
          </a:xfrm>
          <a:prstGeom prst="rect"/>
          <a:solidFill>
            <a:schemeClr val="bg1"/>
          </a:solidFill>
          <a:ln w="187325" cap="flat" cmpd="sng">
            <a:gradFill rotWithShape="1">
              <a:gsLst>
                <a:gs pos="50000">
                  <a:srgbClr val="EFCCCA"/>
                </a:gs>
                <a:gs pos="50000">
                  <a:schemeClr val="bg1">
                    <a:lumMod val="85000"/>
                  </a:schemeClr>
                </a:gs>
              </a:gsLst>
              <a:lin ang="6600000"/>
            </a:gradFill>
            <a:prstDash val="solid"/>
          </a:ln>
          <a:effectLst>
            <a:outerShdw sx="97000" sy="97000" blurRad="431800" dist="241300" dir="5400000" rotWithShape="0" algn="t">
              <a:srgbClr val="000000">
                <a:alpha val="30196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t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endParaRPr lang="ko-KR" altLang="en-US" sz="2800" i="1" b="1">
              <a:solidFill>
                <a:srgbClr val="000000">
                  <a:lumMod val="50000"/>
                  <a:lumOff val="50000"/>
                </a:srgbClr>
              </a:solidFill>
              <a:latin typeface="맑은 고딕" charset="0"/>
              <a:ea typeface="맑은 고딕" charset="0"/>
            </a:endParaRPr>
          </a:p>
          <a:p>
            <a:pPr marL="0" indent="0" rtl="0" algn="ctr" defTabSz="914400" eaLnBrk="1" latinLnBrk="0" hangingPunct="1">
              <a:buFontTx/>
              <a:buNone/>
            </a:pPr>
            <a:r>
              <a:rPr lang="ko-KR" sz="2800" i="1" b="1">
                <a:solidFill>
                  <a:srgbClr val="000000">
                    <a:lumMod val="50000"/>
                    <a:lumOff val="50000"/>
                  </a:srgbClr>
                </a:solidFill>
                <a:latin typeface="맑은 고딕" charset="0"/>
                <a:ea typeface="맑은 고딕" charset="0"/>
              </a:rPr>
              <a:t>H/W 구현</a:t>
            </a:r>
            <a:endParaRPr lang="ko-KR" altLang="en-US" sz="2800" i="1" b="1">
              <a:solidFill>
                <a:srgbClr val="000000">
                  <a:lumMod val="50000"/>
                  <a:lumOff val="50000"/>
                </a:srgbClr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6" name="그림 7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938135" y="1961515"/>
            <a:ext cx="2829560" cy="4425315"/>
          </a:xfrm>
          <a:prstGeom prst="rect"/>
          <a:noFill/>
        </p:spPr>
      </p:pic>
      <p:pic>
        <p:nvPicPr>
          <p:cNvPr id="7" name="그림 7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434465" y="1961515"/>
            <a:ext cx="5556885" cy="442531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Polaris Office Slide</Application>
  <AppVersion>12.000</AppVersion>
  <Characters>0</Characters>
  <CharactersWithSpaces>0</CharactersWithSpaces>
  <DocSecurity>0</DocSecurity>
  <HyperlinksChanged>false</HyperlinksChanged>
  <Lines>0</Lines>
  <LinksUpToDate>false</LinksUpToDate>
  <Pages>18</Pages>
  <Paragraphs>1</Paragraphs>
  <Words>1</Words>
  <TotalTime>0</TotalTime>
  <MMClips>0</MMClips>
  <ScaleCrop>false</ScaleCrop>
  <HeadingPairs>
    <vt:vector size="2" baseType="variant">
      <vt:variant>
        <vt:lpstr>Title</vt:lpstr>
      </vt:variant>
      <vt:variant>
        <vt:i4>1</vt:i4>
      </vt:variant>
    </vt:vector>
  </HeadingPairs>
  <TitlesOfParts>
    <vt:vector size="1" baseType="lpstr">
      <vt:lpstr>Title text</vt:lpstr>
    </vt:vector>
  </TitlesOfParts>
  <SharedDoc>false</SharedDoc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3</cp:revision>
  <dc:creator>전 채린</dc:creator>
  <cp:lastModifiedBy>전채린</cp:lastModifiedBy>
  <dc:title>PowerPoint 프레젠테이션</dc:title>
  <cp:version>9.102.62.42430</cp:version>
</cp:coreProperties>
</file>